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2" r:id="rId4"/>
    <p:sldMasterId id="2147483648" r:id="rId5"/>
  </p:sldMasterIdLst>
  <p:notesMasterIdLst>
    <p:notesMasterId r:id="rId23"/>
  </p:notesMasterIdLst>
  <p:handoutMasterIdLst>
    <p:handoutMasterId r:id="rId24"/>
  </p:handoutMasterIdLst>
  <p:sldIdLst>
    <p:sldId id="305" r:id="rId6"/>
    <p:sldId id="314" r:id="rId7"/>
    <p:sldId id="282" r:id="rId8"/>
    <p:sldId id="263" r:id="rId9"/>
    <p:sldId id="307" r:id="rId10"/>
    <p:sldId id="321" r:id="rId11"/>
    <p:sldId id="308" r:id="rId12"/>
    <p:sldId id="316" r:id="rId13"/>
    <p:sldId id="319" r:id="rId14"/>
    <p:sldId id="317" r:id="rId15"/>
    <p:sldId id="315" r:id="rId16"/>
    <p:sldId id="318" r:id="rId17"/>
    <p:sldId id="310" r:id="rId18"/>
    <p:sldId id="312" r:id="rId19"/>
    <p:sldId id="313" r:id="rId20"/>
    <p:sldId id="270" r:id="rId21"/>
    <p:sldId id="304" r:id="rId22"/>
  </p:sldIdLst>
  <p:sldSz cx="12192000" cy="6858000"/>
  <p:notesSz cx="6858000" cy="9144000"/>
  <p:embeddedFontLst>
    <p:embeddedFont>
      <p:font typeface="Cambria" panose="02040503050406030204" pitchFamily="18" charset="0"/>
      <p:regular r:id="rId25"/>
      <p:bold r:id="rId26"/>
      <p:italic r:id="rId27"/>
      <p:boldItalic r:id="rId28"/>
    </p:embeddedFont>
    <p:embeddedFont>
      <p:font typeface="Segoe UI" panose="020B0502040204020203"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DBD9A4-440F-3CE4-5EF1-C27B170153D1}" name="Guy Griffiths" initials="GG" userId="S::Guy.Griffiths@tpgroup.uk.com::e4edc694-ffd7-479d-8cb0-bf2fbb6a754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FF1"/>
    <a:srgbClr val="F5F5F5"/>
    <a:srgbClr val="CCE4F8"/>
    <a:srgbClr val="C1EBED"/>
    <a:srgbClr val="FADF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1586BB-26DC-2F22-C25B-82A2DB358364}" v="603" dt="2025-07-04T10:59:14.365"/>
    <p1510:client id="{1C20F74C-ACB4-94C6-57A4-005E6CC97875}" v="1" dt="2025-07-04T14:19:49.440"/>
    <p1510:client id="{20BB1F70-29A2-D7AB-5468-702ABC835DA3}" v="1" dt="2025-07-04T13:34:36.008"/>
    <p1510:client id="{36990F53-E722-3E6F-DD4D-4F9BFB133C15}" v="1574" dt="2025-07-04T09:04:06.139"/>
    <p1510:client id="{45B0BD3C-95B0-B2E5-6DD8-C74527F03EC7}" v="1326" dt="2025-07-04T13:19:10.973"/>
    <p1510:client id="{549F30AD-81BF-91EB-BEED-D9A5370F273C}" v="22" dt="2025-07-04T13:19:50.199"/>
    <p1510:client id="{686C8386-BB0A-8046-3248-171682CBD2E0}" v="2" dt="2025-07-04T15:02:02.331"/>
    <p1510:client id="{9C25AB98-8562-F24E-5195-F00977896A2E}" v="7" dt="2025-07-04T14:44:30.886"/>
    <p1510:client id="{A2FBBEB4-3D55-4A16-B3F6-9C179F7B3E80}" v="2698" dt="2025-07-04T15:10:18.730"/>
    <p1510:client id="{AF0352D5-5160-FA14-DEE3-1E3318721BC7}" v="765" dt="2025-07-04T14:25:04.014"/>
    <p1510:client id="{BE63C148-AB0F-14F0-91A1-03B1A87467EC}" v="75" dt="2025-07-04T14:58:59.7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311474-0BB6-41D9-B479-4DCEA9979D6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5365908-193C-4F5B-B29B-BB2E1B69184C}">
      <dgm:prSet/>
      <dgm:spPr/>
      <dgm:t>
        <a:bodyPr/>
        <a:lstStyle/>
        <a:p>
          <a:pPr>
            <a:lnSpc>
              <a:spcPct val="100000"/>
            </a:lnSpc>
          </a:pPr>
          <a:r>
            <a:rPr lang="en-GB" b="1" i="0"/>
            <a:t>Introduction                                                </a:t>
          </a:r>
          <a:r>
            <a:rPr lang="en-GB" b="0" i="0"/>
            <a:t> </a:t>
          </a:r>
        </a:p>
        <a:p>
          <a:pPr>
            <a:lnSpc>
              <a:spcPct val="100000"/>
            </a:lnSpc>
          </a:pPr>
          <a:r>
            <a:rPr lang="en-GB" b="0" i="0"/>
            <a:t>20 mins ​</a:t>
          </a:r>
          <a:endParaRPr lang="en-US"/>
        </a:p>
      </dgm:t>
    </dgm:pt>
    <dgm:pt modelId="{FEC04D6F-20D9-45E1-9C72-AA2450738E93}" type="parTrans" cxnId="{DF831F56-ADB7-4945-8E35-81A747DC1B98}">
      <dgm:prSet/>
      <dgm:spPr/>
      <dgm:t>
        <a:bodyPr/>
        <a:lstStyle/>
        <a:p>
          <a:endParaRPr lang="en-US"/>
        </a:p>
      </dgm:t>
    </dgm:pt>
    <dgm:pt modelId="{983DC3B3-67BC-41B8-8413-432A8FE113A4}" type="sibTrans" cxnId="{DF831F56-ADB7-4945-8E35-81A747DC1B98}">
      <dgm:prSet/>
      <dgm:spPr/>
      <dgm:t>
        <a:bodyPr/>
        <a:lstStyle/>
        <a:p>
          <a:endParaRPr lang="en-US"/>
        </a:p>
      </dgm:t>
    </dgm:pt>
    <dgm:pt modelId="{D24E7111-F71B-4DD5-A6B4-D3534F6E7F71}">
      <dgm:prSet custT="1"/>
      <dgm:spPr/>
      <dgm:t>
        <a:bodyPr/>
        <a:lstStyle/>
        <a:p>
          <a:pPr>
            <a:lnSpc>
              <a:spcPct val="100000"/>
            </a:lnSpc>
          </a:pPr>
          <a:r>
            <a:rPr lang="en-GB" sz="1400" b="0" i="0"/>
            <a:t>Explanation of Alchemy and the Dstl Futures Engine Room</a:t>
          </a:r>
          <a:endParaRPr lang="en-US" sz="1400"/>
        </a:p>
      </dgm:t>
    </dgm:pt>
    <dgm:pt modelId="{24484616-6D17-445B-A4E4-226996D96D63}" type="parTrans" cxnId="{5A8DFD0B-5C68-4E67-9906-6440CEC8D6F4}">
      <dgm:prSet/>
      <dgm:spPr/>
      <dgm:t>
        <a:bodyPr/>
        <a:lstStyle/>
        <a:p>
          <a:endParaRPr lang="en-US"/>
        </a:p>
      </dgm:t>
    </dgm:pt>
    <dgm:pt modelId="{4954C46D-0244-47CE-9C93-E55C583B10FC}" type="sibTrans" cxnId="{5A8DFD0B-5C68-4E67-9906-6440CEC8D6F4}">
      <dgm:prSet/>
      <dgm:spPr/>
      <dgm:t>
        <a:bodyPr/>
        <a:lstStyle/>
        <a:p>
          <a:endParaRPr lang="en-US"/>
        </a:p>
      </dgm:t>
    </dgm:pt>
    <dgm:pt modelId="{DB434ABF-8BEC-4198-83E6-0246FCB38024}">
      <dgm:prSet custT="1"/>
      <dgm:spPr/>
      <dgm:t>
        <a:bodyPr/>
        <a:lstStyle/>
        <a:p>
          <a:pPr>
            <a:lnSpc>
              <a:spcPct val="100000"/>
            </a:lnSpc>
          </a:pPr>
          <a:r>
            <a:rPr lang="en-GB" sz="1400"/>
            <a:t>What makes a good Concept?</a:t>
          </a:r>
          <a:endParaRPr lang="en-US" sz="1400"/>
        </a:p>
      </dgm:t>
    </dgm:pt>
    <dgm:pt modelId="{FEB6EB15-102F-4EE8-9932-645CDC610FAC}" type="parTrans" cxnId="{6DD40005-A51A-4C2C-A0FB-7CBC25BF1795}">
      <dgm:prSet/>
      <dgm:spPr/>
      <dgm:t>
        <a:bodyPr/>
        <a:lstStyle/>
        <a:p>
          <a:endParaRPr lang="en-US"/>
        </a:p>
      </dgm:t>
    </dgm:pt>
    <dgm:pt modelId="{51017846-043C-4A50-B92E-DC5D51D03394}" type="sibTrans" cxnId="{6DD40005-A51A-4C2C-A0FB-7CBC25BF1795}">
      <dgm:prSet/>
      <dgm:spPr/>
      <dgm:t>
        <a:bodyPr/>
        <a:lstStyle/>
        <a:p>
          <a:endParaRPr lang="en-US"/>
        </a:p>
      </dgm:t>
    </dgm:pt>
    <dgm:pt modelId="{E63F6865-FA73-4D15-82EF-024CBC4BF1B4}">
      <dgm:prSet custT="1"/>
      <dgm:spPr/>
      <dgm:t>
        <a:bodyPr/>
        <a:lstStyle/>
        <a:p>
          <a:pPr>
            <a:lnSpc>
              <a:spcPct val="100000"/>
            </a:lnSpc>
          </a:pPr>
          <a:r>
            <a:rPr lang="en-GB" sz="1400"/>
            <a:t>Breakout group instructions</a:t>
          </a:r>
          <a:endParaRPr lang="en-US" sz="1400"/>
        </a:p>
      </dgm:t>
    </dgm:pt>
    <dgm:pt modelId="{C4D4FFD0-FFA4-4666-88D8-F994DEC0187E}" type="parTrans" cxnId="{A1AFF6B7-8801-40F1-8099-205E91FEDDC6}">
      <dgm:prSet/>
      <dgm:spPr/>
      <dgm:t>
        <a:bodyPr/>
        <a:lstStyle/>
        <a:p>
          <a:endParaRPr lang="en-US"/>
        </a:p>
      </dgm:t>
    </dgm:pt>
    <dgm:pt modelId="{4C11DFCF-FECA-4022-A4D4-2E36E870F120}" type="sibTrans" cxnId="{A1AFF6B7-8801-40F1-8099-205E91FEDDC6}">
      <dgm:prSet/>
      <dgm:spPr/>
      <dgm:t>
        <a:bodyPr/>
        <a:lstStyle/>
        <a:p>
          <a:endParaRPr lang="en-US"/>
        </a:p>
      </dgm:t>
    </dgm:pt>
    <dgm:pt modelId="{19C00623-70B2-4781-ABD9-E8A1378A4E1A}">
      <dgm:prSet/>
      <dgm:spPr/>
      <dgm:t>
        <a:bodyPr/>
        <a:lstStyle/>
        <a:p>
          <a:pPr>
            <a:lnSpc>
              <a:spcPct val="100000"/>
            </a:lnSpc>
          </a:pPr>
          <a:r>
            <a:rPr lang="en-GB" b="1" i="0"/>
            <a:t>Breakout groups concept development x 3</a:t>
          </a:r>
          <a:r>
            <a:rPr lang="en-GB" b="0" i="0"/>
            <a:t> </a:t>
          </a:r>
        </a:p>
        <a:p>
          <a:pPr>
            <a:lnSpc>
              <a:spcPct val="100000"/>
            </a:lnSpc>
          </a:pPr>
          <a:r>
            <a:rPr lang="en-GB" b="0" i="0"/>
            <a:t>30 mins ​</a:t>
          </a:r>
          <a:endParaRPr lang="en-US"/>
        </a:p>
      </dgm:t>
    </dgm:pt>
    <dgm:pt modelId="{47E376AE-C2C0-46C9-910C-C1DBD2BED17B}" type="parTrans" cxnId="{C3B0CD61-1EB7-44E3-8AC5-15BDB0A107B8}">
      <dgm:prSet/>
      <dgm:spPr/>
      <dgm:t>
        <a:bodyPr/>
        <a:lstStyle/>
        <a:p>
          <a:endParaRPr lang="en-US"/>
        </a:p>
      </dgm:t>
    </dgm:pt>
    <dgm:pt modelId="{4E53883A-B2CE-46D7-A913-E6CA8FC9AB2F}" type="sibTrans" cxnId="{C3B0CD61-1EB7-44E3-8AC5-15BDB0A107B8}">
      <dgm:prSet/>
      <dgm:spPr/>
      <dgm:t>
        <a:bodyPr/>
        <a:lstStyle/>
        <a:p>
          <a:endParaRPr lang="en-US"/>
        </a:p>
      </dgm:t>
    </dgm:pt>
    <dgm:pt modelId="{AB44C1C5-8D84-4DE6-A8DD-F3D10A4A70B5}">
      <dgm:prSet custT="1"/>
      <dgm:spPr/>
      <dgm:t>
        <a:bodyPr/>
        <a:lstStyle/>
        <a:p>
          <a:pPr>
            <a:lnSpc>
              <a:spcPct val="100000"/>
            </a:lnSpc>
          </a:pPr>
          <a:r>
            <a:rPr lang="en-GB" sz="1400"/>
            <a:t>Choosing a signal</a:t>
          </a:r>
          <a:endParaRPr lang="en-US" sz="1400"/>
        </a:p>
      </dgm:t>
    </dgm:pt>
    <dgm:pt modelId="{0EF7FD9A-CC69-4037-940F-A8F95D3757AD}" type="parTrans" cxnId="{ADD90675-4C86-4E12-92E5-AF2E84DB95C5}">
      <dgm:prSet/>
      <dgm:spPr/>
      <dgm:t>
        <a:bodyPr/>
        <a:lstStyle/>
        <a:p>
          <a:endParaRPr lang="en-US"/>
        </a:p>
      </dgm:t>
    </dgm:pt>
    <dgm:pt modelId="{FC88445B-B780-49B3-9BAF-585A87CE92A3}" type="sibTrans" cxnId="{ADD90675-4C86-4E12-92E5-AF2E84DB95C5}">
      <dgm:prSet/>
      <dgm:spPr/>
      <dgm:t>
        <a:bodyPr/>
        <a:lstStyle/>
        <a:p>
          <a:endParaRPr lang="en-US"/>
        </a:p>
      </dgm:t>
    </dgm:pt>
    <dgm:pt modelId="{E80BFF6B-1040-4A3D-B8E8-CDA30B5CFF50}">
      <dgm:prSet custT="1"/>
      <dgm:spPr/>
      <dgm:t>
        <a:bodyPr/>
        <a:lstStyle/>
        <a:p>
          <a:pPr>
            <a:lnSpc>
              <a:spcPct val="100000"/>
            </a:lnSpc>
          </a:pPr>
          <a:r>
            <a:rPr lang="en-GB" sz="1400"/>
            <a:t>Discussing a viable concept</a:t>
          </a:r>
          <a:endParaRPr lang="en-US" sz="1400"/>
        </a:p>
      </dgm:t>
    </dgm:pt>
    <dgm:pt modelId="{C77B7E29-71DF-4420-83F6-490C56820229}" type="parTrans" cxnId="{2DDAECD3-84C9-4023-91D8-3FFA6EEAF121}">
      <dgm:prSet/>
      <dgm:spPr/>
      <dgm:t>
        <a:bodyPr/>
        <a:lstStyle/>
        <a:p>
          <a:endParaRPr lang="en-US"/>
        </a:p>
      </dgm:t>
    </dgm:pt>
    <dgm:pt modelId="{3F0C6700-D92C-44D6-A332-E04E44E495F5}" type="sibTrans" cxnId="{2DDAECD3-84C9-4023-91D8-3FFA6EEAF121}">
      <dgm:prSet/>
      <dgm:spPr/>
      <dgm:t>
        <a:bodyPr/>
        <a:lstStyle/>
        <a:p>
          <a:endParaRPr lang="en-US"/>
        </a:p>
      </dgm:t>
    </dgm:pt>
    <dgm:pt modelId="{4AFC2C85-26F0-4513-9A80-D29725F454E5}">
      <dgm:prSet custT="1"/>
      <dgm:spPr/>
      <dgm:t>
        <a:bodyPr/>
        <a:lstStyle/>
        <a:p>
          <a:pPr>
            <a:lnSpc>
              <a:spcPct val="100000"/>
            </a:lnSpc>
          </a:pPr>
          <a:r>
            <a:rPr lang="en-GB" sz="1400"/>
            <a:t>Populating the template</a:t>
          </a:r>
          <a:endParaRPr lang="en-US" sz="1400"/>
        </a:p>
      </dgm:t>
    </dgm:pt>
    <dgm:pt modelId="{47460E88-E0EE-42B0-9146-28DCBC415DB7}" type="parTrans" cxnId="{13321716-E198-41E1-A7F8-94C36C6D4C95}">
      <dgm:prSet/>
      <dgm:spPr/>
      <dgm:t>
        <a:bodyPr/>
        <a:lstStyle/>
        <a:p>
          <a:endParaRPr lang="en-US"/>
        </a:p>
      </dgm:t>
    </dgm:pt>
    <dgm:pt modelId="{39E4FBB5-9F44-44A0-A581-850BD8E784BD}" type="sibTrans" cxnId="{13321716-E198-41E1-A7F8-94C36C6D4C95}">
      <dgm:prSet/>
      <dgm:spPr/>
      <dgm:t>
        <a:bodyPr/>
        <a:lstStyle/>
        <a:p>
          <a:endParaRPr lang="en-US"/>
        </a:p>
      </dgm:t>
    </dgm:pt>
    <dgm:pt modelId="{28F9378E-3F90-41F7-848F-692930C05000}">
      <dgm:prSet custT="1"/>
      <dgm:spPr/>
      <dgm:t>
        <a:bodyPr/>
        <a:lstStyle/>
        <a:p>
          <a:pPr>
            <a:lnSpc>
              <a:spcPct val="100000"/>
            </a:lnSpc>
          </a:pPr>
          <a:r>
            <a:rPr lang="en-GB" sz="1400"/>
            <a:t>Generating RAG scores</a:t>
          </a:r>
          <a:endParaRPr lang="en-US" sz="1400"/>
        </a:p>
      </dgm:t>
    </dgm:pt>
    <dgm:pt modelId="{D9E22698-2085-4DC7-9597-488B7735B451}" type="parTrans" cxnId="{2BDF1BCA-D47D-499B-83E3-38E6FBE7178C}">
      <dgm:prSet/>
      <dgm:spPr/>
      <dgm:t>
        <a:bodyPr/>
        <a:lstStyle/>
        <a:p>
          <a:endParaRPr lang="en-US"/>
        </a:p>
      </dgm:t>
    </dgm:pt>
    <dgm:pt modelId="{1F3B6C0E-68FF-4691-B6AA-980C013733D5}" type="sibTrans" cxnId="{2BDF1BCA-D47D-499B-83E3-38E6FBE7178C}">
      <dgm:prSet/>
      <dgm:spPr/>
      <dgm:t>
        <a:bodyPr/>
        <a:lstStyle/>
        <a:p>
          <a:endParaRPr lang="en-US"/>
        </a:p>
      </dgm:t>
    </dgm:pt>
    <dgm:pt modelId="{468B7728-8B52-4C9A-B38D-3EC98246A710}">
      <dgm:prSet/>
      <dgm:spPr/>
      <dgm:t>
        <a:bodyPr/>
        <a:lstStyle/>
        <a:p>
          <a:pPr>
            <a:lnSpc>
              <a:spcPct val="100000"/>
            </a:lnSpc>
          </a:pPr>
          <a:r>
            <a:rPr lang="en-GB" b="1" i="0"/>
            <a:t>Concept brief backs </a:t>
          </a:r>
          <a:r>
            <a:rPr lang="en-GB" b="1"/>
            <a:t>x</a:t>
          </a:r>
          <a:r>
            <a:rPr lang="en-GB" b="1" i="0"/>
            <a:t> 3                          </a:t>
          </a:r>
        </a:p>
        <a:p>
          <a:pPr>
            <a:lnSpc>
              <a:spcPct val="100000"/>
            </a:lnSpc>
          </a:pPr>
          <a:r>
            <a:rPr lang="en-GB"/>
            <a:t>30</a:t>
          </a:r>
          <a:r>
            <a:rPr lang="en-GB" b="0" i="0"/>
            <a:t> mins ​</a:t>
          </a:r>
          <a:endParaRPr lang="en-US"/>
        </a:p>
      </dgm:t>
    </dgm:pt>
    <dgm:pt modelId="{19C6D048-7130-4210-8DDD-2C30281B9381}" type="parTrans" cxnId="{1258E28E-4C6F-496E-AA5E-73BE9B988B89}">
      <dgm:prSet/>
      <dgm:spPr/>
      <dgm:t>
        <a:bodyPr/>
        <a:lstStyle/>
        <a:p>
          <a:endParaRPr lang="en-US"/>
        </a:p>
      </dgm:t>
    </dgm:pt>
    <dgm:pt modelId="{887CDF44-4D75-434E-AC3F-03A14317ADD3}" type="sibTrans" cxnId="{1258E28E-4C6F-496E-AA5E-73BE9B988B89}">
      <dgm:prSet/>
      <dgm:spPr/>
      <dgm:t>
        <a:bodyPr/>
        <a:lstStyle/>
        <a:p>
          <a:endParaRPr lang="en-US"/>
        </a:p>
      </dgm:t>
    </dgm:pt>
    <dgm:pt modelId="{BD3ECD54-1DE1-4592-A6E2-D3B1968878E1}">
      <dgm:prSet custT="1"/>
      <dgm:spPr/>
      <dgm:t>
        <a:bodyPr/>
        <a:lstStyle/>
        <a:p>
          <a:pPr>
            <a:lnSpc>
              <a:spcPct val="100000"/>
            </a:lnSpc>
          </a:pPr>
          <a:r>
            <a:rPr lang="en-GB" sz="1400" b="0" i="0"/>
            <a:t>Participant / </a:t>
          </a:r>
          <a:r>
            <a:rPr lang="en-GB" sz="1400"/>
            <a:t>facilitator explanation</a:t>
          </a:r>
          <a:endParaRPr lang="en-US" sz="1400"/>
        </a:p>
      </dgm:t>
    </dgm:pt>
    <dgm:pt modelId="{8D043614-0610-4828-8455-24E8E99D2041}" type="parTrans" cxnId="{E8C196DB-5879-4579-84CA-1CA7455AC160}">
      <dgm:prSet/>
      <dgm:spPr/>
      <dgm:t>
        <a:bodyPr/>
        <a:lstStyle/>
        <a:p>
          <a:endParaRPr lang="en-US"/>
        </a:p>
      </dgm:t>
    </dgm:pt>
    <dgm:pt modelId="{B1F8198D-AFB6-4676-90A6-211CC1767A91}" type="sibTrans" cxnId="{E8C196DB-5879-4579-84CA-1CA7455AC160}">
      <dgm:prSet/>
      <dgm:spPr/>
      <dgm:t>
        <a:bodyPr/>
        <a:lstStyle/>
        <a:p>
          <a:endParaRPr lang="en-US"/>
        </a:p>
      </dgm:t>
    </dgm:pt>
    <dgm:pt modelId="{226B5D9A-5A93-4EF2-8673-B4C0ACCA1E4D}">
      <dgm:prSet custT="1"/>
      <dgm:spPr/>
      <dgm:t>
        <a:bodyPr/>
        <a:lstStyle/>
        <a:p>
          <a:pPr>
            <a:lnSpc>
              <a:spcPct val="100000"/>
            </a:lnSpc>
          </a:pPr>
          <a:r>
            <a:rPr lang="en-GB" sz="1400" b="0" i="0"/>
            <a:t>Group Q and A / discussion ​</a:t>
          </a:r>
          <a:endParaRPr lang="en-US" sz="1400"/>
        </a:p>
      </dgm:t>
    </dgm:pt>
    <dgm:pt modelId="{FDEE92BB-2B52-4270-B940-63C4CAAF6F30}" type="parTrans" cxnId="{4D8E251E-BAE1-43ED-8CBD-8EF41DFA0A06}">
      <dgm:prSet/>
      <dgm:spPr/>
      <dgm:t>
        <a:bodyPr/>
        <a:lstStyle/>
        <a:p>
          <a:endParaRPr lang="en-US"/>
        </a:p>
      </dgm:t>
    </dgm:pt>
    <dgm:pt modelId="{EF16ABD1-EF62-4820-A2C5-CCC9BE1766B7}" type="sibTrans" cxnId="{4D8E251E-BAE1-43ED-8CBD-8EF41DFA0A06}">
      <dgm:prSet/>
      <dgm:spPr/>
      <dgm:t>
        <a:bodyPr/>
        <a:lstStyle/>
        <a:p>
          <a:endParaRPr lang="en-US"/>
        </a:p>
      </dgm:t>
    </dgm:pt>
    <dgm:pt modelId="{C8984C67-E5C7-45CF-B10F-776C139B298A}">
      <dgm:prSet/>
      <dgm:spPr/>
      <dgm:t>
        <a:bodyPr/>
        <a:lstStyle/>
        <a:p>
          <a:pPr>
            <a:lnSpc>
              <a:spcPct val="100000"/>
            </a:lnSpc>
          </a:pPr>
          <a:r>
            <a:rPr lang="en-GB" b="1" i="0"/>
            <a:t>Session summary</a:t>
          </a:r>
        </a:p>
        <a:p>
          <a:pPr>
            <a:lnSpc>
              <a:spcPct val="100000"/>
            </a:lnSpc>
          </a:pPr>
          <a:r>
            <a:rPr lang="en-GB" b="0" i="0"/>
            <a:t>10 mins ​</a:t>
          </a:r>
          <a:endParaRPr lang="en-US"/>
        </a:p>
      </dgm:t>
    </dgm:pt>
    <dgm:pt modelId="{CD5BD0EB-4C1E-4940-8537-CAE5128000BD}" type="parTrans" cxnId="{B7C2C482-AA25-412A-85C2-DBE30E5CF5E3}">
      <dgm:prSet/>
      <dgm:spPr/>
      <dgm:t>
        <a:bodyPr/>
        <a:lstStyle/>
        <a:p>
          <a:endParaRPr lang="en-US"/>
        </a:p>
      </dgm:t>
    </dgm:pt>
    <dgm:pt modelId="{8EBCE6FB-C04D-42DD-80CA-CAE497007A09}" type="sibTrans" cxnId="{B7C2C482-AA25-412A-85C2-DBE30E5CF5E3}">
      <dgm:prSet/>
      <dgm:spPr/>
      <dgm:t>
        <a:bodyPr/>
        <a:lstStyle/>
        <a:p>
          <a:endParaRPr lang="en-US"/>
        </a:p>
      </dgm:t>
    </dgm:pt>
    <dgm:pt modelId="{9997FD7D-6454-4640-B23E-5882BE4E4779}" type="pres">
      <dgm:prSet presAssocID="{6B311474-0BB6-41D9-B479-4DCEA9979D6B}" presName="root" presStyleCnt="0">
        <dgm:presLayoutVars>
          <dgm:dir/>
          <dgm:resizeHandles val="exact"/>
        </dgm:presLayoutVars>
      </dgm:prSet>
      <dgm:spPr/>
    </dgm:pt>
    <dgm:pt modelId="{7FB68BE3-8835-4277-805B-C43E1385C6B5}" type="pres">
      <dgm:prSet presAssocID="{B5365908-193C-4F5B-B29B-BB2E1B69184C}" presName="compNode" presStyleCnt="0"/>
      <dgm:spPr/>
    </dgm:pt>
    <dgm:pt modelId="{83102E44-F070-4DE7-BA3A-EC2B6FB8970C}" type="pres">
      <dgm:prSet presAssocID="{B5365908-193C-4F5B-B29B-BB2E1B69184C}" presName="bgRect" presStyleLbl="bgShp" presStyleIdx="0" presStyleCnt="4"/>
      <dgm:spPr/>
    </dgm:pt>
    <dgm:pt modelId="{27258127-9C91-42F1-918D-95808DDCD064}" type="pres">
      <dgm:prSet presAssocID="{B5365908-193C-4F5B-B29B-BB2E1B69184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C8424D0F-070A-4162-9B0A-256E9A145B92}" type="pres">
      <dgm:prSet presAssocID="{B5365908-193C-4F5B-B29B-BB2E1B69184C}" presName="spaceRect" presStyleCnt="0"/>
      <dgm:spPr/>
    </dgm:pt>
    <dgm:pt modelId="{5AF896E4-1994-4676-ADEE-F86AC0945871}" type="pres">
      <dgm:prSet presAssocID="{B5365908-193C-4F5B-B29B-BB2E1B69184C}" presName="parTx" presStyleLbl="revTx" presStyleIdx="0" presStyleCnt="7">
        <dgm:presLayoutVars>
          <dgm:chMax val="0"/>
          <dgm:chPref val="0"/>
        </dgm:presLayoutVars>
      </dgm:prSet>
      <dgm:spPr/>
    </dgm:pt>
    <dgm:pt modelId="{7D84331B-7B43-4502-8831-E36EE2864288}" type="pres">
      <dgm:prSet presAssocID="{B5365908-193C-4F5B-B29B-BB2E1B69184C}" presName="desTx" presStyleLbl="revTx" presStyleIdx="1" presStyleCnt="7">
        <dgm:presLayoutVars/>
      </dgm:prSet>
      <dgm:spPr/>
    </dgm:pt>
    <dgm:pt modelId="{52963604-41C6-49AA-948F-ADDF47DBED37}" type="pres">
      <dgm:prSet presAssocID="{983DC3B3-67BC-41B8-8413-432A8FE113A4}" presName="sibTrans" presStyleCnt="0"/>
      <dgm:spPr/>
    </dgm:pt>
    <dgm:pt modelId="{37EB57AA-6E28-486D-83E4-0FC9AD58C534}" type="pres">
      <dgm:prSet presAssocID="{19C00623-70B2-4781-ABD9-E8A1378A4E1A}" presName="compNode" presStyleCnt="0"/>
      <dgm:spPr/>
    </dgm:pt>
    <dgm:pt modelId="{682AE979-56E7-4552-972E-4CB523F5F6E1}" type="pres">
      <dgm:prSet presAssocID="{19C00623-70B2-4781-ABD9-E8A1378A4E1A}" presName="bgRect" presStyleLbl="bgShp" presStyleIdx="1" presStyleCnt="4" custScaleY="137600"/>
      <dgm:spPr/>
    </dgm:pt>
    <dgm:pt modelId="{78B482C3-F9E4-457B-9D75-CDCF7DE2A0E7}" type="pres">
      <dgm:prSet presAssocID="{19C00623-70B2-4781-ABD9-E8A1378A4E1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A919321A-8EBD-4F05-AEAA-9A56CF69E7C9}" type="pres">
      <dgm:prSet presAssocID="{19C00623-70B2-4781-ABD9-E8A1378A4E1A}" presName="spaceRect" presStyleCnt="0"/>
      <dgm:spPr/>
    </dgm:pt>
    <dgm:pt modelId="{51C44997-CC1F-4816-97CE-8EC453AB72F1}" type="pres">
      <dgm:prSet presAssocID="{19C00623-70B2-4781-ABD9-E8A1378A4E1A}" presName="parTx" presStyleLbl="revTx" presStyleIdx="2" presStyleCnt="7">
        <dgm:presLayoutVars>
          <dgm:chMax val="0"/>
          <dgm:chPref val="0"/>
        </dgm:presLayoutVars>
      </dgm:prSet>
      <dgm:spPr/>
    </dgm:pt>
    <dgm:pt modelId="{F4BA3974-6DB6-445E-90D6-0C82A08B1CB5}" type="pres">
      <dgm:prSet presAssocID="{19C00623-70B2-4781-ABD9-E8A1378A4E1A}" presName="desTx" presStyleLbl="revTx" presStyleIdx="3" presStyleCnt="7">
        <dgm:presLayoutVars/>
      </dgm:prSet>
      <dgm:spPr/>
    </dgm:pt>
    <dgm:pt modelId="{3485C0D5-C081-4CB1-B74B-4E17CCC51D49}" type="pres">
      <dgm:prSet presAssocID="{4E53883A-B2CE-46D7-A913-E6CA8FC9AB2F}" presName="sibTrans" presStyleCnt="0"/>
      <dgm:spPr/>
    </dgm:pt>
    <dgm:pt modelId="{88174F4A-8B94-4BD1-88FE-AA1AD77BB64D}" type="pres">
      <dgm:prSet presAssocID="{468B7728-8B52-4C9A-B38D-3EC98246A710}" presName="compNode" presStyleCnt="0"/>
      <dgm:spPr/>
    </dgm:pt>
    <dgm:pt modelId="{D16E5F52-7C72-4ECC-B7C5-CBCC95F04145}" type="pres">
      <dgm:prSet presAssocID="{468B7728-8B52-4C9A-B38D-3EC98246A710}" presName="bgRect" presStyleLbl="bgShp" presStyleIdx="2" presStyleCnt="4"/>
      <dgm:spPr/>
    </dgm:pt>
    <dgm:pt modelId="{9C82CC68-CD6C-495D-8A01-AE060DD2D9B1}" type="pres">
      <dgm:prSet presAssocID="{468B7728-8B52-4C9A-B38D-3EC98246A71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32F110D5-567F-4F61-8DEE-9B649724834B}" type="pres">
      <dgm:prSet presAssocID="{468B7728-8B52-4C9A-B38D-3EC98246A710}" presName="spaceRect" presStyleCnt="0"/>
      <dgm:spPr/>
    </dgm:pt>
    <dgm:pt modelId="{ADC477B0-7A55-42D2-9A71-3F9F21BF98CA}" type="pres">
      <dgm:prSet presAssocID="{468B7728-8B52-4C9A-B38D-3EC98246A710}" presName="parTx" presStyleLbl="revTx" presStyleIdx="4" presStyleCnt="7">
        <dgm:presLayoutVars>
          <dgm:chMax val="0"/>
          <dgm:chPref val="0"/>
        </dgm:presLayoutVars>
      </dgm:prSet>
      <dgm:spPr/>
    </dgm:pt>
    <dgm:pt modelId="{7478A581-A9BF-40DC-9D4B-07747FF4CBE1}" type="pres">
      <dgm:prSet presAssocID="{468B7728-8B52-4C9A-B38D-3EC98246A710}" presName="desTx" presStyleLbl="revTx" presStyleIdx="5" presStyleCnt="7">
        <dgm:presLayoutVars/>
      </dgm:prSet>
      <dgm:spPr/>
    </dgm:pt>
    <dgm:pt modelId="{5C87191B-D78A-4F42-B5C7-2112B53DE556}" type="pres">
      <dgm:prSet presAssocID="{887CDF44-4D75-434E-AC3F-03A14317ADD3}" presName="sibTrans" presStyleCnt="0"/>
      <dgm:spPr/>
    </dgm:pt>
    <dgm:pt modelId="{603DCC99-038A-4290-BCC0-C853257E4812}" type="pres">
      <dgm:prSet presAssocID="{C8984C67-E5C7-45CF-B10F-776C139B298A}" presName="compNode" presStyleCnt="0"/>
      <dgm:spPr/>
    </dgm:pt>
    <dgm:pt modelId="{0E69FB0A-FFCB-419D-A0C5-F4832F811BEB}" type="pres">
      <dgm:prSet presAssocID="{C8984C67-E5C7-45CF-B10F-776C139B298A}" presName="bgRect" presStyleLbl="bgShp" presStyleIdx="3" presStyleCnt="4"/>
      <dgm:spPr/>
    </dgm:pt>
    <dgm:pt modelId="{2DE38D75-C838-4130-83A2-C40171D488C8}" type="pres">
      <dgm:prSet presAssocID="{C8984C67-E5C7-45CF-B10F-776C139B298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ock"/>
        </a:ext>
      </dgm:extLst>
    </dgm:pt>
    <dgm:pt modelId="{9C49C28D-F037-4A6D-9414-FACE153E1A1D}" type="pres">
      <dgm:prSet presAssocID="{C8984C67-E5C7-45CF-B10F-776C139B298A}" presName="spaceRect" presStyleCnt="0"/>
      <dgm:spPr/>
    </dgm:pt>
    <dgm:pt modelId="{BFCDCD48-C40E-4F7A-B473-445D8C816D63}" type="pres">
      <dgm:prSet presAssocID="{C8984C67-E5C7-45CF-B10F-776C139B298A}" presName="parTx" presStyleLbl="revTx" presStyleIdx="6" presStyleCnt="7">
        <dgm:presLayoutVars>
          <dgm:chMax val="0"/>
          <dgm:chPref val="0"/>
        </dgm:presLayoutVars>
      </dgm:prSet>
      <dgm:spPr/>
    </dgm:pt>
  </dgm:ptLst>
  <dgm:cxnLst>
    <dgm:cxn modelId="{6DD40005-A51A-4C2C-A0FB-7CBC25BF1795}" srcId="{B5365908-193C-4F5B-B29B-BB2E1B69184C}" destId="{DB434ABF-8BEC-4198-83E6-0246FCB38024}" srcOrd="1" destOrd="0" parTransId="{FEB6EB15-102F-4EE8-9932-645CDC610FAC}" sibTransId="{51017846-043C-4A50-B92E-DC5D51D03394}"/>
    <dgm:cxn modelId="{5A8DFD0B-5C68-4E67-9906-6440CEC8D6F4}" srcId="{B5365908-193C-4F5B-B29B-BB2E1B69184C}" destId="{D24E7111-F71B-4DD5-A6B4-D3534F6E7F71}" srcOrd="0" destOrd="0" parTransId="{24484616-6D17-445B-A4E4-226996D96D63}" sibTransId="{4954C46D-0244-47CE-9C93-E55C583B10FC}"/>
    <dgm:cxn modelId="{13321716-E198-41E1-A7F8-94C36C6D4C95}" srcId="{19C00623-70B2-4781-ABD9-E8A1378A4E1A}" destId="{4AFC2C85-26F0-4513-9A80-D29725F454E5}" srcOrd="2" destOrd="0" parTransId="{47460E88-E0EE-42B0-9146-28DCBC415DB7}" sibTransId="{39E4FBB5-9F44-44A0-A581-850BD8E784BD}"/>
    <dgm:cxn modelId="{4D8E251E-BAE1-43ED-8CBD-8EF41DFA0A06}" srcId="{468B7728-8B52-4C9A-B38D-3EC98246A710}" destId="{226B5D9A-5A93-4EF2-8673-B4C0ACCA1E4D}" srcOrd="1" destOrd="0" parTransId="{FDEE92BB-2B52-4270-B940-63C4CAAF6F30}" sibTransId="{EF16ABD1-EF62-4820-A2C5-CCC9BE1766B7}"/>
    <dgm:cxn modelId="{C7E3FF1F-6B20-443D-9595-0D6F1EC7E5EC}" type="presOf" srcId="{BD3ECD54-1DE1-4592-A6E2-D3B1968878E1}" destId="{7478A581-A9BF-40DC-9D4B-07747FF4CBE1}" srcOrd="0" destOrd="0" presId="urn:microsoft.com/office/officeart/2018/2/layout/IconVerticalSolidList"/>
    <dgm:cxn modelId="{E17D2F20-E214-4458-A75F-5838C3E90723}" type="presOf" srcId="{19C00623-70B2-4781-ABD9-E8A1378A4E1A}" destId="{51C44997-CC1F-4816-97CE-8EC453AB72F1}" srcOrd="0" destOrd="0" presId="urn:microsoft.com/office/officeart/2018/2/layout/IconVerticalSolidList"/>
    <dgm:cxn modelId="{19337421-D133-4A96-AE6F-DF134D234E9B}" type="presOf" srcId="{6B311474-0BB6-41D9-B479-4DCEA9979D6B}" destId="{9997FD7D-6454-4640-B23E-5882BE4E4779}" srcOrd="0" destOrd="0" presId="urn:microsoft.com/office/officeart/2018/2/layout/IconVerticalSolidList"/>
    <dgm:cxn modelId="{9CDE3F3B-8ABD-4A70-B758-D5DA00A267C5}" type="presOf" srcId="{DB434ABF-8BEC-4198-83E6-0246FCB38024}" destId="{7D84331B-7B43-4502-8831-E36EE2864288}" srcOrd="0" destOrd="1" presId="urn:microsoft.com/office/officeart/2018/2/layout/IconVerticalSolidList"/>
    <dgm:cxn modelId="{C3B0CD61-1EB7-44E3-8AC5-15BDB0A107B8}" srcId="{6B311474-0BB6-41D9-B479-4DCEA9979D6B}" destId="{19C00623-70B2-4781-ABD9-E8A1378A4E1A}" srcOrd="1" destOrd="0" parTransId="{47E376AE-C2C0-46C9-910C-C1DBD2BED17B}" sibTransId="{4E53883A-B2CE-46D7-A913-E6CA8FC9AB2F}"/>
    <dgm:cxn modelId="{B99ADF69-BD86-460F-BAC8-A5042B7A4246}" type="presOf" srcId="{C8984C67-E5C7-45CF-B10F-776C139B298A}" destId="{BFCDCD48-C40E-4F7A-B473-445D8C816D63}" srcOrd="0" destOrd="0" presId="urn:microsoft.com/office/officeart/2018/2/layout/IconVerticalSolidList"/>
    <dgm:cxn modelId="{ADD90675-4C86-4E12-92E5-AF2E84DB95C5}" srcId="{19C00623-70B2-4781-ABD9-E8A1378A4E1A}" destId="{AB44C1C5-8D84-4DE6-A8DD-F3D10A4A70B5}" srcOrd="0" destOrd="0" parTransId="{0EF7FD9A-CC69-4037-940F-A8F95D3757AD}" sibTransId="{FC88445B-B780-49B3-9BAF-585A87CE92A3}"/>
    <dgm:cxn modelId="{DF831F56-ADB7-4945-8E35-81A747DC1B98}" srcId="{6B311474-0BB6-41D9-B479-4DCEA9979D6B}" destId="{B5365908-193C-4F5B-B29B-BB2E1B69184C}" srcOrd="0" destOrd="0" parTransId="{FEC04D6F-20D9-45E1-9C72-AA2450738E93}" sibTransId="{983DC3B3-67BC-41B8-8413-432A8FE113A4}"/>
    <dgm:cxn modelId="{679D7356-DF0F-4585-A1FB-A849896B50E6}" type="presOf" srcId="{D24E7111-F71B-4DD5-A6B4-D3534F6E7F71}" destId="{7D84331B-7B43-4502-8831-E36EE2864288}" srcOrd="0" destOrd="0" presId="urn:microsoft.com/office/officeart/2018/2/layout/IconVerticalSolidList"/>
    <dgm:cxn modelId="{B7C2C482-AA25-412A-85C2-DBE30E5CF5E3}" srcId="{6B311474-0BB6-41D9-B479-4DCEA9979D6B}" destId="{C8984C67-E5C7-45CF-B10F-776C139B298A}" srcOrd="3" destOrd="0" parTransId="{CD5BD0EB-4C1E-4940-8537-CAE5128000BD}" sibTransId="{8EBCE6FB-C04D-42DD-80CA-CAE497007A09}"/>
    <dgm:cxn modelId="{D0EE6087-92B1-4528-83B8-2AAC1634E58D}" type="presOf" srcId="{226B5D9A-5A93-4EF2-8673-B4C0ACCA1E4D}" destId="{7478A581-A9BF-40DC-9D4B-07747FF4CBE1}" srcOrd="0" destOrd="1" presId="urn:microsoft.com/office/officeart/2018/2/layout/IconVerticalSolidList"/>
    <dgm:cxn modelId="{E025AD8C-FA83-4E20-A36E-2C88A5692388}" type="presOf" srcId="{E80BFF6B-1040-4A3D-B8E8-CDA30B5CFF50}" destId="{F4BA3974-6DB6-445E-90D6-0C82A08B1CB5}" srcOrd="0" destOrd="1" presId="urn:microsoft.com/office/officeart/2018/2/layout/IconVerticalSolidList"/>
    <dgm:cxn modelId="{1258E28E-4C6F-496E-AA5E-73BE9B988B89}" srcId="{6B311474-0BB6-41D9-B479-4DCEA9979D6B}" destId="{468B7728-8B52-4C9A-B38D-3EC98246A710}" srcOrd="2" destOrd="0" parTransId="{19C6D048-7130-4210-8DDD-2C30281B9381}" sibTransId="{887CDF44-4D75-434E-AC3F-03A14317ADD3}"/>
    <dgm:cxn modelId="{9089259B-A8AC-466E-94C7-6BFAE27CF7E5}" type="presOf" srcId="{28F9378E-3F90-41F7-848F-692930C05000}" destId="{F4BA3974-6DB6-445E-90D6-0C82A08B1CB5}" srcOrd="0" destOrd="3" presId="urn:microsoft.com/office/officeart/2018/2/layout/IconVerticalSolidList"/>
    <dgm:cxn modelId="{A1AFF6B7-8801-40F1-8099-205E91FEDDC6}" srcId="{B5365908-193C-4F5B-B29B-BB2E1B69184C}" destId="{E63F6865-FA73-4D15-82EF-024CBC4BF1B4}" srcOrd="2" destOrd="0" parTransId="{C4D4FFD0-FFA4-4666-88D8-F994DEC0187E}" sibTransId="{4C11DFCF-FECA-4022-A4D4-2E36E870F120}"/>
    <dgm:cxn modelId="{D5A406C8-BF84-41DB-99A9-9AA3B3E867C7}" type="presOf" srcId="{4AFC2C85-26F0-4513-9A80-D29725F454E5}" destId="{F4BA3974-6DB6-445E-90D6-0C82A08B1CB5}" srcOrd="0" destOrd="2" presId="urn:microsoft.com/office/officeart/2018/2/layout/IconVerticalSolidList"/>
    <dgm:cxn modelId="{2BDF1BCA-D47D-499B-83E3-38E6FBE7178C}" srcId="{19C00623-70B2-4781-ABD9-E8A1378A4E1A}" destId="{28F9378E-3F90-41F7-848F-692930C05000}" srcOrd="3" destOrd="0" parTransId="{D9E22698-2085-4DC7-9597-488B7735B451}" sibTransId="{1F3B6C0E-68FF-4691-B6AA-980C013733D5}"/>
    <dgm:cxn modelId="{2DDAECD3-84C9-4023-91D8-3FFA6EEAF121}" srcId="{19C00623-70B2-4781-ABD9-E8A1378A4E1A}" destId="{E80BFF6B-1040-4A3D-B8E8-CDA30B5CFF50}" srcOrd="1" destOrd="0" parTransId="{C77B7E29-71DF-4420-83F6-490C56820229}" sibTransId="{3F0C6700-D92C-44D6-A332-E04E44E495F5}"/>
    <dgm:cxn modelId="{E8C196DB-5879-4579-84CA-1CA7455AC160}" srcId="{468B7728-8B52-4C9A-B38D-3EC98246A710}" destId="{BD3ECD54-1DE1-4592-A6E2-D3B1968878E1}" srcOrd="0" destOrd="0" parTransId="{8D043614-0610-4828-8455-24E8E99D2041}" sibTransId="{B1F8198D-AFB6-4676-90A6-211CC1767A91}"/>
    <dgm:cxn modelId="{164494E3-B5DC-432E-8C9A-E86E4A0CBB97}" type="presOf" srcId="{468B7728-8B52-4C9A-B38D-3EC98246A710}" destId="{ADC477B0-7A55-42D2-9A71-3F9F21BF98CA}" srcOrd="0" destOrd="0" presId="urn:microsoft.com/office/officeart/2018/2/layout/IconVerticalSolidList"/>
    <dgm:cxn modelId="{61CF25E5-FB7C-447E-81C3-FCEBC492A119}" type="presOf" srcId="{B5365908-193C-4F5B-B29B-BB2E1B69184C}" destId="{5AF896E4-1994-4676-ADEE-F86AC0945871}" srcOrd="0" destOrd="0" presId="urn:microsoft.com/office/officeart/2018/2/layout/IconVerticalSolidList"/>
    <dgm:cxn modelId="{CC4BB0EE-BD60-425C-A5AB-37BB9AB17ADC}" type="presOf" srcId="{E63F6865-FA73-4D15-82EF-024CBC4BF1B4}" destId="{7D84331B-7B43-4502-8831-E36EE2864288}" srcOrd="0" destOrd="2" presId="urn:microsoft.com/office/officeart/2018/2/layout/IconVerticalSolidList"/>
    <dgm:cxn modelId="{B53B85F0-D07B-4F21-B8D3-CF6575A221C7}" type="presOf" srcId="{AB44C1C5-8D84-4DE6-A8DD-F3D10A4A70B5}" destId="{F4BA3974-6DB6-445E-90D6-0C82A08B1CB5}" srcOrd="0" destOrd="0" presId="urn:microsoft.com/office/officeart/2018/2/layout/IconVerticalSolidList"/>
    <dgm:cxn modelId="{ABBBCBE0-29E3-4D45-81F6-5CCD4509BAB2}" type="presParOf" srcId="{9997FD7D-6454-4640-B23E-5882BE4E4779}" destId="{7FB68BE3-8835-4277-805B-C43E1385C6B5}" srcOrd="0" destOrd="0" presId="urn:microsoft.com/office/officeart/2018/2/layout/IconVerticalSolidList"/>
    <dgm:cxn modelId="{B93CDE7A-4A56-4DC1-869D-2AD5101294BC}" type="presParOf" srcId="{7FB68BE3-8835-4277-805B-C43E1385C6B5}" destId="{83102E44-F070-4DE7-BA3A-EC2B6FB8970C}" srcOrd="0" destOrd="0" presId="urn:microsoft.com/office/officeart/2018/2/layout/IconVerticalSolidList"/>
    <dgm:cxn modelId="{35403950-530F-4D85-A653-1CF74A594A90}" type="presParOf" srcId="{7FB68BE3-8835-4277-805B-C43E1385C6B5}" destId="{27258127-9C91-42F1-918D-95808DDCD064}" srcOrd="1" destOrd="0" presId="urn:microsoft.com/office/officeart/2018/2/layout/IconVerticalSolidList"/>
    <dgm:cxn modelId="{F8AA0CAE-965E-4909-8999-3DA622ADB111}" type="presParOf" srcId="{7FB68BE3-8835-4277-805B-C43E1385C6B5}" destId="{C8424D0F-070A-4162-9B0A-256E9A145B92}" srcOrd="2" destOrd="0" presId="urn:microsoft.com/office/officeart/2018/2/layout/IconVerticalSolidList"/>
    <dgm:cxn modelId="{795AA067-1D1E-4850-AFBE-0A330BE85773}" type="presParOf" srcId="{7FB68BE3-8835-4277-805B-C43E1385C6B5}" destId="{5AF896E4-1994-4676-ADEE-F86AC0945871}" srcOrd="3" destOrd="0" presId="urn:microsoft.com/office/officeart/2018/2/layout/IconVerticalSolidList"/>
    <dgm:cxn modelId="{4CACE6BC-BFE0-4BC5-954B-EB29FAD8D749}" type="presParOf" srcId="{7FB68BE3-8835-4277-805B-C43E1385C6B5}" destId="{7D84331B-7B43-4502-8831-E36EE2864288}" srcOrd="4" destOrd="0" presId="urn:microsoft.com/office/officeart/2018/2/layout/IconVerticalSolidList"/>
    <dgm:cxn modelId="{E5BDF82C-48B8-45A2-813C-E0BC3A2FBD04}" type="presParOf" srcId="{9997FD7D-6454-4640-B23E-5882BE4E4779}" destId="{52963604-41C6-49AA-948F-ADDF47DBED37}" srcOrd="1" destOrd="0" presId="urn:microsoft.com/office/officeart/2018/2/layout/IconVerticalSolidList"/>
    <dgm:cxn modelId="{40B00565-12B2-4990-B05B-BD8E780B7951}" type="presParOf" srcId="{9997FD7D-6454-4640-B23E-5882BE4E4779}" destId="{37EB57AA-6E28-486D-83E4-0FC9AD58C534}" srcOrd="2" destOrd="0" presId="urn:microsoft.com/office/officeart/2018/2/layout/IconVerticalSolidList"/>
    <dgm:cxn modelId="{8377C077-B25B-4457-B2B2-BA5EFD008ABE}" type="presParOf" srcId="{37EB57AA-6E28-486D-83E4-0FC9AD58C534}" destId="{682AE979-56E7-4552-972E-4CB523F5F6E1}" srcOrd="0" destOrd="0" presId="urn:microsoft.com/office/officeart/2018/2/layout/IconVerticalSolidList"/>
    <dgm:cxn modelId="{9330B3BA-43B3-415A-AE6E-C2B5BEDD7F06}" type="presParOf" srcId="{37EB57AA-6E28-486D-83E4-0FC9AD58C534}" destId="{78B482C3-F9E4-457B-9D75-CDCF7DE2A0E7}" srcOrd="1" destOrd="0" presId="urn:microsoft.com/office/officeart/2018/2/layout/IconVerticalSolidList"/>
    <dgm:cxn modelId="{EBE82AB9-4FC7-4074-A0BA-3BD6B2A0D571}" type="presParOf" srcId="{37EB57AA-6E28-486D-83E4-0FC9AD58C534}" destId="{A919321A-8EBD-4F05-AEAA-9A56CF69E7C9}" srcOrd="2" destOrd="0" presId="urn:microsoft.com/office/officeart/2018/2/layout/IconVerticalSolidList"/>
    <dgm:cxn modelId="{607FEBDC-D810-4C06-BBFA-E0C87C97C055}" type="presParOf" srcId="{37EB57AA-6E28-486D-83E4-0FC9AD58C534}" destId="{51C44997-CC1F-4816-97CE-8EC453AB72F1}" srcOrd="3" destOrd="0" presId="urn:microsoft.com/office/officeart/2018/2/layout/IconVerticalSolidList"/>
    <dgm:cxn modelId="{F0737480-E18E-4FC6-A748-519B5710BB33}" type="presParOf" srcId="{37EB57AA-6E28-486D-83E4-0FC9AD58C534}" destId="{F4BA3974-6DB6-445E-90D6-0C82A08B1CB5}" srcOrd="4" destOrd="0" presId="urn:microsoft.com/office/officeart/2018/2/layout/IconVerticalSolidList"/>
    <dgm:cxn modelId="{DD5C6DC2-882F-44EB-93D6-0740DA1B968F}" type="presParOf" srcId="{9997FD7D-6454-4640-B23E-5882BE4E4779}" destId="{3485C0D5-C081-4CB1-B74B-4E17CCC51D49}" srcOrd="3" destOrd="0" presId="urn:microsoft.com/office/officeart/2018/2/layout/IconVerticalSolidList"/>
    <dgm:cxn modelId="{C85E8C8D-20AB-423C-ADD9-73C386FA8525}" type="presParOf" srcId="{9997FD7D-6454-4640-B23E-5882BE4E4779}" destId="{88174F4A-8B94-4BD1-88FE-AA1AD77BB64D}" srcOrd="4" destOrd="0" presId="urn:microsoft.com/office/officeart/2018/2/layout/IconVerticalSolidList"/>
    <dgm:cxn modelId="{4408388E-5C56-4F2C-8578-AE3C6C11C7F3}" type="presParOf" srcId="{88174F4A-8B94-4BD1-88FE-AA1AD77BB64D}" destId="{D16E5F52-7C72-4ECC-B7C5-CBCC95F04145}" srcOrd="0" destOrd="0" presId="urn:microsoft.com/office/officeart/2018/2/layout/IconVerticalSolidList"/>
    <dgm:cxn modelId="{001AD7EA-C4C8-4239-A4F2-1A6859D0C7CD}" type="presParOf" srcId="{88174F4A-8B94-4BD1-88FE-AA1AD77BB64D}" destId="{9C82CC68-CD6C-495D-8A01-AE060DD2D9B1}" srcOrd="1" destOrd="0" presId="urn:microsoft.com/office/officeart/2018/2/layout/IconVerticalSolidList"/>
    <dgm:cxn modelId="{DF1A5EDA-ACAD-4D8F-80C8-33806B42AC50}" type="presParOf" srcId="{88174F4A-8B94-4BD1-88FE-AA1AD77BB64D}" destId="{32F110D5-567F-4F61-8DEE-9B649724834B}" srcOrd="2" destOrd="0" presId="urn:microsoft.com/office/officeart/2018/2/layout/IconVerticalSolidList"/>
    <dgm:cxn modelId="{071D0D42-DBC3-42A1-8507-B5838006B41B}" type="presParOf" srcId="{88174F4A-8B94-4BD1-88FE-AA1AD77BB64D}" destId="{ADC477B0-7A55-42D2-9A71-3F9F21BF98CA}" srcOrd="3" destOrd="0" presId="urn:microsoft.com/office/officeart/2018/2/layout/IconVerticalSolidList"/>
    <dgm:cxn modelId="{6DA56B92-7E53-444B-883A-CBE6AE973AB0}" type="presParOf" srcId="{88174F4A-8B94-4BD1-88FE-AA1AD77BB64D}" destId="{7478A581-A9BF-40DC-9D4B-07747FF4CBE1}" srcOrd="4" destOrd="0" presId="urn:microsoft.com/office/officeart/2018/2/layout/IconVerticalSolidList"/>
    <dgm:cxn modelId="{696AE36B-4485-4760-A42F-3EAE098A26BD}" type="presParOf" srcId="{9997FD7D-6454-4640-B23E-5882BE4E4779}" destId="{5C87191B-D78A-4F42-B5C7-2112B53DE556}" srcOrd="5" destOrd="0" presId="urn:microsoft.com/office/officeart/2018/2/layout/IconVerticalSolidList"/>
    <dgm:cxn modelId="{587930EE-5E8F-4044-B000-EF2A90C73ECB}" type="presParOf" srcId="{9997FD7D-6454-4640-B23E-5882BE4E4779}" destId="{603DCC99-038A-4290-BCC0-C853257E4812}" srcOrd="6" destOrd="0" presId="urn:microsoft.com/office/officeart/2018/2/layout/IconVerticalSolidList"/>
    <dgm:cxn modelId="{2B2900E7-A0EB-418C-B1F9-01A75D7AC0C7}" type="presParOf" srcId="{603DCC99-038A-4290-BCC0-C853257E4812}" destId="{0E69FB0A-FFCB-419D-A0C5-F4832F811BEB}" srcOrd="0" destOrd="0" presId="urn:microsoft.com/office/officeart/2018/2/layout/IconVerticalSolidList"/>
    <dgm:cxn modelId="{4A17558D-1241-4ABC-A492-0ACB15076734}" type="presParOf" srcId="{603DCC99-038A-4290-BCC0-C853257E4812}" destId="{2DE38D75-C838-4130-83A2-C40171D488C8}" srcOrd="1" destOrd="0" presId="urn:microsoft.com/office/officeart/2018/2/layout/IconVerticalSolidList"/>
    <dgm:cxn modelId="{0393907C-1E29-41E6-A562-1B89DB28C1F1}" type="presParOf" srcId="{603DCC99-038A-4290-BCC0-C853257E4812}" destId="{9C49C28D-F037-4A6D-9414-FACE153E1A1D}" srcOrd="2" destOrd="0" presId="urn:microsoft.com/office/officeart/2018/2/layout/IconVerticalSolidList"/>
    <dgm:cxn modelId="{D012AA0F-E454-4783-998E-867E78143D7D}" type="presParOf" srcId="{603DCC99-038A-4290-BCC0-C853257E4812}" destId="{BFCDCD48-C40E-4F7A-B473-445D8C816D6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102E44-F070-4DE7-BA3A-EC2B6FB8970C}">
      <dsp:nvSpPr>
        <dsp:cNvPr id="0" name=""/>
        <dsp:cNvSpPr/>
      </dsp:nvSpPr>
      <dsp:spPr>
        <a:xfrm>
          <a:off x="0" y="5669"/>
          <a:ext cx="11341100" cy="9569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258127-9C91-42F1-918D-95808DDCD064}">
      <dsp:nvSpPr>
        <dsp:cNvPr id="0" name=""/>
        <dsp:cNvSpPr/>
      </dsp:nvSpPr>
      <dsp:spPr>
        <a:xfrm>
          <a:off x="289466" y="220975"/>
          <a:ext cx="526303" cy="5263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F896E4-1994-4676-ADEE-F86AC0945871}">
      <dsp:nvSpPr>
        <dsp:cNvPr id="0" name=""/>
        <dsp:cNvSpPr/>
      </dsp:nvSpPr>
      <dsp:spPr>
        <a:xfrm>
          <a:off x="1105237" y="5669"/>
          <a:ext cx="5103495" cy="956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274" tIns="101274" rIns="101274" bIns="101274" numCol="1" spcCol="1270" anchor="ctr" anchorCtr="0">
          <a:noAutofit/>
        </a:bodyPr>
        <a:lstStyle/>
        <a:p>
          <a:pPr marL="0" lvl="0" indent="0" algn="l" defTabSz="844550">
            <a:lnSpc>
              <a:spcPct val="100000"/>
            </a:lnSpc>
            <a:spcBef>
              <a:spcPct val="0"/>
            </a:spcBef>
            <a:spcAft>
              <a:spcPct val="35000"/>
            </a:spcAft>
            <a:buNone/>
          </a:pPr>
          <a:r>
            <a:rPr lang="en-GB" sz="1900" b="1" i="0" kern="1200"/>
            <a:t>Introduction                                                </a:t>
          </a:r>
          <a:r>
            <a:rPr lang="en-GB" sz="1900" b="0" i="0" kern="1200"/>
            <a:t> </a:t>
          </a:r>
        </a:p>
        <a:p>
          <a:pPr marL="0" lvl="0" indent="0" algn="l" defTabSz="844550">
            <a:lnSpc>
              <a:spcPct val="100000"/>
            </a:lnSpc>
            <a:spcBef>
              <a:spcPct val="0"/>
            </a:spcBef>
            <a:spcAft>
              <a:spcPct val="35000"/>
            </a:spcAft>
            <a:buNone/>
          </a:pPr>
          <a:r>
            <a:rPr lang="en-GB" sz="1900" b="0" i="0" kern="1200"/>
            <a:t>20 mins ​</a:t>
          </a:r>
          <a:endParaRPr lang="en-US" sz="1900" kern="1200"/>
        </a:p>
      </dsp:txBody>
      <dsp:txXfrm>
        <a:off x="1105237" y="5669"/>
        <a:ext cx="5103495" cy="956915"/>
      </dsp:txXfrm>
    </dsp:sp>
    <dsp:sp modelId="{7D84331B-7B43-4502-8831-E36EE2864288}">
      <dsp:nvSpPr>
        <dsp:cNvPr id="0" name=""/>
        <dsp:cNvSpPr/>
      </dsp:nvSpPr>
      <dsp:spPr>
        <a:xfrm>
          <a:off x="6208732" y="5669"/>
          <a:ext cx="5131287" cy="956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274" tIns="101274" rIns="101274" bIns="101274" numCol="1" spcCol="1270" anchor="ctr" anchorCtr="0">
          <a:noAutofit/>
        </a:bodyPr>
        <a:lstStyle/>
        <a:p>
          <a:pPr marL="0" lvl="0" indent="0" algn="l" defTabSz="622300">
            <a:lnSpc>
              <a:spcPct val="100000"/>
            </a:lnSpc>
            <a:spcBef>
              <a:spcPct val="0"/>
            </a:spcBef>
            <a:spcAft>
              <a:spcPct val="35000"/>
            </a:spcAft>
            <a:buNone/>
          </a:pPr>
          <a:r>
            <a:rPr lang="en-GB" sz="1400" b="0" i="0" kern="1200"/>
            <a:t>Explanation of Alchemy and the Dstl Futures Engine Room</a:t>
          </a:r>
          <a:endParaRPr lang="en-US" sz="1400" kern="1200"/>
        </a:p>
        <a:p>
          <a:pPr marL="0" lvl="0" indent="0" algn="l" defTabSz="622300">
            <a:lnSpc>
              <a:spcPct val="100000"/>
            </a:lnSpc>
            <a:spcBef>
              <a:spcPct val="0"/>
            </a:spcBef>
            <a:spcAft>
              <a:spcPct val="35000"/>
            </a:spcAft>
            <a:buNone/>
          </a:pPr>
          <a:r>
            <a:rPr lang="en-GB" sz="1400" kern="1200"/>
            <a:t>What makes a good Concept?</a:t>
          </a:r>
          <a:endParaRPr lang="en-US" sz="1400" kern="1200"/>
        </a:p>
        <a:p>
          <a:pPr marL="0" lvl="0" indent="0" algn="l" defTabSz="622300">
            <a:lnSpc>
              <a:spcPct val="100000"/>
            </a:lnSpc>
            <a:spcBef>
              <a:spcPct val="0"/>
            </a:spcBef>
            <a:spcAft>
              <a:spcPct val="35000"/>
            </a:spcAft>
            <a:buNone/>
          </a:pPr>
          <a:r>
            <a:rPr lang="en-GB" sz="1400" kern="1200"/>
            <a:t>Breakout group instructions</a:t>
          </a:r>
          <a:endParaRPr lang="en-US" sz="1400" kern="1200"/>
        </a:p>
      </dsp:txBody>
      <dsp:txXfrm>
        <a:off x="6208732" y="5669"/>
        <a:ext cx="5131287" cy="956915"/>
      </dsp:txXfrm>
    </dsp:sp>
    <dsp:sp modelId="{682AE979-56E7-4552-972E-4CB523F5F6E1}">
      <dsp:nvSpPr>
        <dsp:cNvPr id="0" name=""/>
        <dsp:cNvSpPr/>
      </dsp:nvSpPr>
      <dsp:spPr>
        <a:xfrm>
          <a:off x="0" y="1201813"/>
          <a:ext cx="11341100" cy="13167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B482C3-F9E4-457B-9D75-CDCF7DE2A0E7}">
      <dsp:nvSpPr>
        <dsp:cNvPr id="0" name=""/>
        <dsp:cNvSpPr/>
      </dsp:nvSpPr>
      <dsp:spPr>
        <a:xfrm>
          <a:off x="289466" y="1597020"/>
          <a:ext cx="526303" cy="5263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C44997-CC1F-4816-97CE-8EC453AB72F1}">
      <dsp:nvSpPr>
        <dsp:cNvPr id="0" name=""/>
        <dsp:cNvSpPr/>
      </dsp:nvSpPr>
      <dsp:spPr>
        <a:xfrm>
          <a:off x="1105237" y="1381714"/>
          <a:ext cx="5103495" cy="956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274" tIns="101274" rIns="101274" bIns="101274" numCol="1" spcCol="1270" anchor="ctr" anchorCtr="0">
          <a:noAutofit/>
        </a:bodyPr>
        <a:lstStyle/>
        <a:p>
          <a:pPr marL="0" lvl="0" indent="0" algn="l" defTabSz="844550">
            <a:lnSpc>
              <a:spcPct val="100000"/>
            </a:lnSpc>
            <a:spcBef>
              <a:spcPct val="0"/>
            </a:spcBef>
            <a:spcAft>
              <a:spcPct val="35000"/>
            </a:spcAft>
            <a:buNone/>
          </a:pPr>
          <a:r>
            <a:rPr lang="en-GB" sz="1900" b="1" i="0" kern="1200"/>
            <a:t>Breakout groups concept development x 3</a:t>
          </a:r>
          <a:r>
            <a:rPr lang="en-GB" sz="1900" b="0" i="0" kern="1200"/>
            <a:t> </a:t>
          </a:r>
        </a:p>
        <a:p>
          <a:pPr marL="0" lvl="0" indent="0" algn="l" defTabSz="844550">
            <a:lnSpc>
              <a:spcPct val="100000"/>
            </a:lnSpc>
            <a:spcBef>
              <a:spcPct val="0"/>
            </a:spcBef>
            <a:spcAft>
              <a:spcPct val="35000"/>
            </a:spcAft>
            <a:buNone/>
          </a:pPr>
          <a:r>
            <a:rPr lang="en-GB" sz="1900" b="0" i="0" kern="1200"/>
            <a:t>30 mins ​</a:t>
          </a:r>
          <a:endParaRPr lang="en-US" sz="1900" kern="1200"/>
        </a:p>
      </dsp:txBody>
      <dsp:txXfrm>
        <a:off x="1105237" y="1381714"/>
        <a:ext cx="5103495" cy="956915"/>
      </dsp:txXfrm>
    </dsp:sp>
    <dsp:sp modelId="{F4BA3974-6DB6-445E-90D6-0C82A08B1CB5}">
      <dsp:nvSpPr>
        <dsp:cNvPr id="0" name=""/>
        <dsp:cNvSpPr/>
      </dsp:nvSpPr>
      <dsp:spPr>
        <a:xfrm>
          <a:off x="6208732" y="1381714"/>
          <a:ext cx="5131287" cy="956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274" tIns="101274" rIns="101274" bIns="101274" numCol="1" spcCol="1270" anchor="ctr" anchorCtr="0">
          <a:noAutofit/>
        </a:bodyPr>
        <a:lstStyle/>
        <a:p>
          <a:pPr marL="0" lvl="0" indent="0" algn="l" defTabSz="622300">
            <a:lnSpc>
              <a:spcPct val="100000"/>
            </a:lnSpc>
            <a:spcBef>
              <a:spcPct val="0"/>
            </a:spcBef>
            <a:spcAft>
              <a:spcPct val="35000"/>
            </a:spcAft>
            <a:buNone/>
          </a:pPr>
          <a:r>
            <a:rPr lang="en-GB" sz="1400" kern="1200"/>
            <a:t>Choosing a signal</a:t>
          </a:r>
          <a:endParaRPr lang="en-US" sz="1400" kern="1200"/>
        </a:p>
        <a:p>
          <a:pPr marL="0" lvl="0" indent="0" algn="l" defTabSz="622300">
            <a:lnSpc>
              <a:spcPct val="100000"/>
            </a:lnSpc>
            <a:spcBef>
              <a:spcPct val="0"/>
            </a:spcBef>
            <a:spcAft>
              <a:spcPct val="35000"/>
            </a:spcAft>
            <a:buNone/>
          </a:pPr>
          <a:r>
            <a:rPr lang="en-GB" sz="1400" kern="1200"/>
            <a:t>Discussing a viable concept</a:t>
          </a:r>
          <a:endParaRPr lang="en-US" sz="1400" kern="1200"/>
        </a:p>
        <a:p>
          <a:pPr marL="0" lvl="0" indent="0" algn="l" defTabSz="622300">
            <a:lnSpc>
              <a:spcPct val="100000"/>
            </a:lnSpc>
            <a:spcBef>
              <a:spcPct val="0"/>
            </a:spcBef>
            <a:spcAft>
              <a:spcPct val="35000"/>
            </a:spcAft>
            <a:buNone/>
          </a:pPr>
          <a:r>
            <a:rPr lang="en-GB" sz="1400" kern="1200"/>
            <a:t>Populating the template</a:t>
          </a:r>
          <a:endParaRPr lang="en-US" sz="1400" kern="1200"/>
        </a:p>
        <a:p>
          <a:pPr marL="0" lvl="0" indent="0" algn="l" defTabSz="622300">
            <a:lnSpc>
              <a:spcPct val="100000"/>
            </a:lnSpc>
            <a:spcBef>
              <a:spcPct val="0"/>
            </a:spcBef>
            <a:spcAft>
              <a:spcPct val="35000"/>
            </a:spcAft>
            <a:buNone/>
          </a:pPr>
          <a:r>
            <a:rPr lang="en-GB" sz="1400" kern="1200"/>
            <a:t>Generating RAG scores</a:t>
          </a:r>
          <a:endParaRPr lang="en-US" sz="1400" kern="1200"/>
        </a:p>
      </dsp:txBody>
      <dsp:txXfrm>
        <a:off x="6208732" y="1381714"/>
        <a:ext cx="5131287" cy="956915"/>
      </dsp:txXfrm>
    </dsp:sp>
    <dsp:sp modelId="{D16E5F52-7C72-4ECC-B7C5-CBCC95F04145}">
      <dsp:nvSpPr>
        <dsp:cNvPr id="0" name=""/>
        <dsp:cNvSpPr/>
      </dsp:nvSpPr>
      <dsp:spPr>
        <a:xfrm>
          <a:off x="0" y="2757758"/>
          <a:ext cx="11341100" cy="9569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82CC68-CD6C-495D-8A01-AE060DD2D9B1}">
      <dsp:nvSpPr>
        <dsp:cNvPr id="0" name=""/>
        <dsp:cNvSpPr/>
      </dsp:nvSpPr>
      <dsp:spPr>
        <a:xfrm>
          <a:off x="289466" y="2973064"/>
          <a:ext cx="526303" cy="5263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C477B0-7A55-42D2-9A71-3F9F21BF98CA}">
      <dsp:nvSpPr>
        <dsp:cNvPr id="0" name=""/>
        <dsp:cNvSpPr/>
      </dsp:nvSpPr>
      <dsp:spPr>
        <a:xfrm>
          <a:off x="1105237" y="2757758"/>
          <a:ext cx="5103495" cy="956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274" tIns="101274" rIns="101274" bIns="101274" numCol="1" spcCol="1270" anchor="ctr" anchorCtr="0">
          <a:noAutofit/>
        </a:bodyPr>
        <a:lstStyle/>
        <a:p>
          <a:pPr marL="0" lvl="0" indent="0" algn="l" defTabSz="844550">
            <a:lnSpc>
              <a:spcPct val="100000"/>
            </a:lnSpc>
            <a:spcBef>
              <a:spcPct val="0"/>
            </a:spcBef>
            <a:spcAft>
              <a:spcPct val="35000"/>
            </a:spcAft>
            <a:buNone/>
          </a:pPr>
          <a:r>
            <a:rPr lang="en-GB" sz="1900" b="1" i="0" kern="1200"/>
            <a:t>Concept brief backs </a:t>
          </a:r>
          <a:r>
            <a:rPr lang="en-GB" sz="1900" b="1" kern="1200"/>
            <a:t>x</a:t>
          </a:r>
          <a:r>
            <a:rPr lang="en-GB" sz="1900" b="1" i="0" kern="1200"/>
            <a:t> 3                          </a:t>
          </a:r>
        </a:p>
        <a:p>
          <a:pPr marL="0" lvl="0" indent="0" algn="l" defTabSz="844550">
            <a:lnSpc>
              <a:spcPct val="100000"/>
            </a:lnSpc>
            <a:spcBef>
              <a:spcPct val="0"/>
            </a:spcBef>
            <a:spcAft>
              <a:spcPct val="35000"/>
            </a:spcAft>
            <a:buNone/>
          </a:pPr>
          <a:r>
            <a:rPr lang="en-GB" sz="1900" kern="1200"/>
            <a:t>30</a:t>
          </a:r>
          <a:r>
            <a:rPr lang="en-GB" sz="1900" b="0" i="0" kern="1200"/>
            <a:t> mins ​</a:t>
          </a:r>
          <a:endParaRPr lang="en-US" sz="1900" kern="1200"/>
        </a:p>
      </dsp:txBody>
      <dsp:txXfrm>
        <a:off x="1105237" y="2757758"/>
        <a:ext cx="5103495" cy="956915"/>
      </dsp:txXfrm>
    </dsp:sp>
    <dsp:sp modelId="{7478A581-A9BF-40DC-9D4B-07747FF4CBE1}">
      <dsp:nvSpPr>
        <dsp:cNvPr id="0" name=""/>
        <dsp:cNvSpPr/>
      </dsp:nvSpPr>
      <dsp:spPr>
        <a:xfrm>
          <a:off x="6208732" y="2757758"/>
          <a:ext cx="5131287" cy="956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274" tIns="101274" rIns="101274" bIns="101274" numCol="1" spcCol="1270" anchor="ctr" anchorCtr="0">
          <a:noAutofit/>
        </a:bodyPr>
        <a:lstStyle/>
        <a:p>
          <a:pPr marL="0" lvl="0" indent="0" algn="l" defTabSz="622300">
            <a:lnSpc>
              <a:spcPct val="100000"/>
            </a:lnSpc>
            <a:spcBef>
              <a:spcPct val="0"/>
            </a:spcBef>
            <a:spcAft>
              <a:spcPct val="35000"/>
            </a:spcAft>
            <a:buNone/>
          </a:pPr>
          <a:r>
            <a:rPr lang="en-GB" sz="1400" b="0" i="0" kern="1200"/>
            <a:t>Participant / </a:t>
          </a:r>
          <a:r>
            <a:rPr lang="en-GB" sz="1400" kern="1200"/>
            <a:t>facilitator explanation</a:t>
          </a:r>
          <a:endParaRPr lang="en-US" sz="1400" kern="1200"/>
        </a:p>
        <a:p>
          <a:pPr marL="0" lvl="0" indent="0" algn="l" defTabSz="622300">
            <a:lnSpc>
              <a:spcPct val="100000"/>
            </a:lnSpc>
            <a:spcBef>
              <a:spcPct val="0"/>
            </a:spcBef>
            <a:spcAft>
              <a:spcPct val="35000"/>
            </a:spcAft>
            <a:buNone/>
          </a:pPr>
          <a:r>
            <a:rPr lang="en-GB" sz="1400" b="0" i="0" kern="1200"/>
            <a:t>Group Q and A / discussion ​</a:t>
          </a:r>
          <a:endParaRPr lang="en-US" sz="1400" kern="1200"/>
        </a:p>
      </dsp:txBody>
      <dsp:txXfrm>
        <a:off x="6208732" y="2757758"/>
        <a:ext cx="5131287" cy="956915"/>
      </dsp:txXfrm>
    </dsp:sp>
    <dsp:sp modelId="{0E69FB0A-FFCB-419D-A0C5-F4832F811BEB}">
      <dsp:nvSpPr>
        <dsp:cNvPr id="0" name=""/>
        <dsp:cNvSpPr/>
      </dsp:nvSpPr>
      <dsp:spPr>
        <a:xfrm>
          <a:off x="0" y="3953902"/>
          <a:ext cx="11341100" cy="9569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E38D75-C838-4130-83A2-C40171D488C8}">
      <dsp:nvSpPr>
        <dsp:cNvPr id="0" name=""/>
        <dsp:cNvSpPr/>
      </dsp:nvSpPr>
      <dsp:spPr>
        <a:xfrm>
          <a:off x="289466" y="4169208"/>
          <a:ext cx="526303" cy="52630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CDCD48-C40E-4F7A-B473-445D8C816D63}">
      <dsp:nvSpPr>
        <dsp:cNvPr id="0" name=""/>
        <dsp:cNvSpPr/>
      </dsp:nvSpPr>
      <dsp:spPr>
        <a:xfrm>
          <a:off x="1105237" y="3953902"/>
          <a:ext cx="10234782" cy="956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274" tIns="101274" rIns="101274" bIns="101274" numCol="1" spcCol="1270" anchor="ctr" anchorCtr="0">
          <a:noAutofit/>
        </a:bodyPr>
        <a:lstStyle/>
        <a:p>
          <a:pPr marL="0" lvl="0" indent="0" algn="l" defTabSz="844550">
            <a:lnSpc>
              <a:spcPct val="100000"/>
            </a:lnSpc>
            <a:spcBef>
              <a:spcPct val="0"/>
            </a:spcBef>
            <a:spcAft>
              <a:spcPct val="35000"/>
            </a:spcAft>
            <a:buNone/>
          </a:pPr>
          <a:r>
            <a:rPr lang="en-GB" sz="1900" b="1" i="0" kern="1200"/>
            <a:t>Session summary</a:t>
          </a:r>
        </a:p>
        <a:p>
          <a:pPr marL="0" lvl="0" indent="0" algn="l" defTabSz="844550">
            <a:lnSpc>
              <a:spcPct val="100000"/>
            </a:lnSpc>
            <a:spcBef>
              <a:spcPct val="0"/>
            </a:spcBef>
            <a:spcAft>
              <a:spcPct val="35000"/>
            </a:spcAft>
            <a:buNone/>
          </a:pPr>
          <a:r>
            <a:rPr lang="en-GB" sz="1900" b="0" i="0" kern="1200"/>
            <a:t>10 mins ​</a:t>
          </a:r>
          <a:endParaRPr lang="en-US" sz="1900" kern="1200"/>
        </a:p>
      </dsp:txBody>
      <dsp:txXfrm>
        <a:off x="1105237" y="3953902"/>
        <a:ext cx="10234782" cy="95691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DD83C6-C42E-5F60-FCB1-24993F0E23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D3774A-C6BB-2C2D-3D1A-B3D8C93EF4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B2CB1A-FDE9-364B-8F06-23881E704BFF}" type="datetimeFigureOut">
              <a:rPr lang="en-US" smtClean="0"/>
              <a:t>7/4/2025</a:t>
            </a:fld>
            <a:endParaRPr lang="en-US"/>
          </a:p>
        </p:txBody>
      </p:sp>
      <p:sp>
        <p:nvSpPr>
          <p:cNvPr id="4" name="Footer Placeholder 3">
            <a:extLst>
              <a:ext uri="{FF2B5EF4-FFF2-40B4-BE49-F238E27FC236}">
                <a16:creationId xmlns:a16="http://schemas.microsoft.com/office/drawing/2014/main" id="{870F5683-E242-D1CB-E49F-5F2D01016A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966311-0245-5E2E-B5C3-B8296C5ED56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DBAA57-DEE6-4140-AE5F-EA25D768F183}" type="slidenum">
              <a:rPr lang="en-US" smtClean="0"/>
              <a:t>‹#›</a:t>
            </a:fld>
            <a:endParaRPr lang="en-US"/>
          </a:p>
        </p:txBody>
      </p:sp>
    </p:spTree>
    <p:extLst>
      <p:ext uri="{BB962C8B-B14F-4D97-AF65-F5344CB8AC3E}">
        <p14:creationId xmlns:p14="http://schemas.microsoft.com/office/powerpoint/2010/main" val="2965836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75222C94-817A-5C40-8684-748632CACACA}" type="datetimeFigureOut">
              <a:rPr lang="en-US" smtClean="0"/>
              <a:pPr/>
              <a:t>7/4/2025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7561505A-89A3-E348-AF96-DA6CFD60F068}" type="slidenum">
              <a:rPr lang="en-US" smtClean="0"/>
              <a:pPr/>
              <a:t>‹#›</a:t>
            </a:fld>
            <a:endParaRPr lang="en-US"/>
          </a:p>
        </p:txBody>
      </p:sp>
    </p:spTree>
    <p:extLst>
      <p:ext uri="{BB962C8B-B14F-4D97-AF65-F5344CB8AC3E}">
        <p14:creationId xmlns:p14="http://schemas.microsoft.com/office/powerpoint/2010/main" val="1146767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561505A-89A3-E348-AF96-DA6CFD60F068}" type="slidenum">
              <a:rPr lang="en-US" smtClean="0"/>
              <a:pPr/>
              <a:t>1</a:t>
            </a:fld>
            <a:endParaRPr lang="en-US"/>
          </a:p>
        </p:txBody>
      </p:sp>
    </p:spTree>
    <p:extLst>
      <p:ext uri="{BB962C8B-B14F-4D97-AF65-F5344CB8AC3E}">
        <p14:creationId xmlns:p14="http://schemas.microsoft.com/office/powerpoint/2010/main" val="1649630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561505A-89A3-E348-AF96-DA6CFD60F068}" type="slidenum">
              <a:rPr lang="en-US" smtClean="0"/>
              <a:pPr/>
              <a:t>4</a:t>
            </a:fld>
            <a:endParaRPr lang="en-US"/>
          </a:p>
        </p:txBody>
      </p:sp>
    </p:spTree>
    <p:extLst>
      <p:ext uri="{BB962C8B-B14F-4D97-AF65-F5344CB8AC3E}">
        <p14:creationId xmlns:p14="http://schemas.microsoft.com/office/powerpoint/2010/main" val="920509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6305C-94C4-7574-59B5-9A27CC7EF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786006-26DC-542E-2196-8E22BCF1C4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C23E29-E7C6-CC7A-74F0-DDD4BDFC2CF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DB1420-8F70-B2E6-831F-8759A428F605}"/>
              </a:ext>
            </a:extLst>
          </p:cNvPr>
          <p:cNvSpPr>
            <a:spLocks noGrp="1"/>
          </p:cNvSpPr>
          <p:nvPr>
            <p:ph type="sldNum" sz="quarter" idx="5"/>
          </p:nvPr>
        </p:nvSpPr>
        <p:spPr/>
        <p:txBody>
          <a:bodyPr/>
          <a:lstStyle/>
          <a:p>
            <a:fld id="{7561505A-89A3-E348-AF96-DA6CFD60F068}" type="slidenum">
              <a:rPr lang="en-US" smtClean="0"/>
              <a:pPr/>
              <a:t>6</a:t>
            </a:fld>
            <a:endParaRPr lang="en-US"/>
          </a:p>
        </p:txBody>
      </p:sp>
    </p:spTree>
    <p:extLst>
      <p:ext uri="{BB962C8B-B14F-4D97-AF65-F5344CB8AC3E}">
        <p14:creationId xmlns:p14="http://schemas.microsoft.com/office/powerpoint/2010/main" val="1581275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ea typeface="Calibri"/>
              <a:cs typeface="Arial"/>
            </a:endParaRPr>
          </a:p>
        </p:txBody>
      </p:sp>
      <p:sp>
        <p:nvSpPr>
          <p:cNvPr id="4" name="Slide Number Placeholder 3"/>
          <p:cNvSpPr>
            <a:spLocks noGrp="1"/>
          </p:cNvSpPr>
          <p:nvPr>
            <p:ph type="sldNum" sz="quarter" idx="5"/>
          </p:nvPr>
        </p:nvSpPr>
        <p:spPr/>
        <p:txBody>
          <a:bodyPr/>
          <a:lstStyle/>
          <a:p>
            <a:fld id="{7561505A-89A3-E348-AF96-DA6CFD60F068}" type="slidenum">
              <a:rPr lang="en-US" smtClean="0"/>
              <a:pPr/>
              <a:t>8</a:t>
            </a:fld>
            <a:endParaRPr lang="en-US"/>
          </a:p>
        </p:txBody>
      </p:sp>
    </p:spTree>
    <p:extLst>
      <p:ext uri="{BB962C8B-B14F-4D97-AF65-F5344CB8AC3E}">
        <p14:creationId xmlns:p14="http://schemas.microsoft.com/office/powerpoint/2010/main" val="329553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7561505A-89A3-E348-AF96-DA6CFD60F068}" type="slidenum">
              <a:rPr lang="en-US" smtClean="0"/>
              <a:pPr/>
              <a:t>9</a:t>
            </a:fld>
            <a:endParaRPr lang="en-US"/>
          </a:p>
        </p:txBody>
      </p:sp>
    </p:spTree>
    <p:extLst>
      <p:ext uri="{BB962C8B-B14F-4D97-AF65-F5344CB8AC3E}">
        <p14:creationId xmlns:p14="http://schemas.microsoft.com/office/powerpoint/2010/main" val="533325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561505A-89A3-E348-AF96-DA6CFD60F068}" type="slidenum">
              <a:rPr lang="en-US" smtClean="0"/>
              <a:pPr/>
              <a:t>13</a:t>
            </a:fld>
            <a:endParaRPr lang="en-US"/>
          </a:p>
        </p:txBody>
      </p:sp>
    </p:spTree>
    <p:extLst>
      <p:ext uri="{BB962C8B-B14F-4D97-AF65-F5344CB8AC3E}">
        <p14:creationId xmlns:p14="http://schemas.microsoft.com/office/powerpoint/2010/main" val="385677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mailto:info@sagentiadefence.com" TargetMode="External"/><Relationship Id="rId7" Type="http://schemas.openxmlformats.org/officeDocument/2006/relationships/image" Target="../media/image3.png"/><Relationship Id="rId2" Type="http://schemas.openxmlformats.org/officeDocument/2006/relationships/hyperlink" Target="http://www.sagentia.com/defence" TargetMode="External"/><Relationship Id="rId1" Type="http://schemas.openxmlformats.org/officeDocument/2006/relationships/slideMaster" Target="../slideMasters/slideMaster2.xml"/><Relationship Id="rId6" Type="http://schemas.openxmlformats.org/officeDocument/2006/relationships/hyperlink" Target="https://www.nationalarchives.gov.uk/doc/open-government-licence/version/3/" TargetMode="External"/><Relationship Id="rId5" Type="http://schemas.openxmlformats.org/officeDocument/2006/relationships/image" Target="../media/image1.png"/><Relationship Id="rId4" Type="http://schemas.openxmlformats.org/officeDocument/2006/relationships/hyperlink" Target="https://www.linkedin.com/company/261334"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ECEDA9-2055-492A-89C4-B53BF8BB79AB}"/>
              </a:ext>
            </a:extLst>
          </p:cNvPr>
          <p:cNvPicPr>
            <a:picLocks noChangeAspect="1"/>
          </p:cNvPicPr>
          <p:nvPr userDrawn="1"/>
        </p:nvPicPr>
        <p:blipFill>
          <a:blip r:embed="rId2"/>
          <a:srcRect/>
          <a:stretch/>
        </p:blipFill>
        <p:spPr>
          <a:xfrm>
            <a:off x="425450" y="483907"/>
            <a:ext cx="1748882" cy="734073"/>
          </a:xfrm>
          <a:prstGeom prst="rect">
            <a:avLst/>
          </a:prstGeom>
        </p:spPr>
      </p:pic>
      <p:sp>
        <p:nvSpPr>
          <p:cNvPr id="45" name="Picture Placeholder 44">
            <a:extLst>
              <a:ext uri="{FF2B5EF4-FFF2-40B4-BE49-F238E27FC236}">
                <a16:creationId xmlns:a16="http://schemas.microsoft.com/office/drawing/2014/main" id="{E2A86936-D439-E3A6-D6AB-7756C1E072F3}"/>
              </a:ext>
            </a:extLst>
          </p:cNvPr>
          <p:cNvSpPr>
            <a:spLocks noGrp="1"/>
          </p:cNvSpPr>
          <p:nvPr>
            <p:ph type="pic" sz="quarter" idx="14" hasCustomPrompt="1"/>
          </p:nvPr>
        </p:nvSpPr>
        <p:spPr>
          <a:xfrm>
            <a:off x="4041304" y="0"/>
            <a:ext cx="8150696" cy="6858000"/>
          </a:xfrm>
          <a:custGeom>
            <a:avLst/>
            <a:gdLst>
              <a:gd name="connsiteX0" fmla="*/ 0 w 8150695"/>
              <a:gd name="connsiteY0" fmla="*/ 0 h 6858000"/>
              <a:gd name="connsiteX1" fmla="*/ 8150695 w 8150695"/>
              <a:gd name="connsiteY1" fmla="*/ 0 h 6858000"/>
              <a:gd name="connsiteX2" fmla="*/ 8150695 w 8150695"/>
              <a:gd name="connsiteY2" fmla="*/ 162644 h 6858000"/>
              <a:gd name="connsiteX3" fmla="*/ 8150687 w 8150695"/>
              <a:gd name="connsiteY3" fmla="*/ 6858000 h 6858000"/>
              <a:gd name="connsiteX4" fmla="*/ 457174 w 8150695"/>
              <a:gd name="connsiteY4" fmla="*/ 6847609 h 6858000"/>
              <a:gd name="connsiteX5" fmla="*/ 10357 w 8150695"/>
              <a:gd name="connsiteY5" fmla="*/ 6400792 h 6858000"/>
              <a:gd name="connsiteX0" fmla="*/ 0 w 8150695"/>
              <a:gd name="connsiteY0" fmla="*/ 0 h 6860078"/>
              <a:gd name="connsiteX1" fmla="*/ 8150695 w 8150695"/>
              <a:gd name="connsiteY1" fmla="*/ 0 h 6860078"/>
              <a:gd name="connsiteX2" fmla="*/ 8150695 w 8150695"/>
              <a:gd name="connsiteY2" fmla="*/ 162644 h 6860078"/>
              <a:gd name="connsiteX3" fmla="*/ 8150687 w 8150695"/>
              <a:gd name="connsiteY3" fmla="*/ 6858000 h 6860078"/>
              <a:gd name="connsiteX4" fmla="*/ 457174 w 8150695"/>
              <a:gd name="connsiteY4" fmla="*/ 6860078 h 6860078"/>
              <a:gd name="connsiteX5" fmla="*/ 10357 w 8150695"/>
              <a:gd name="connsiteY5" fmla="*/ 6400792 h 6860078"/>
              <a:gd name="connsiteX6" fmla="*/ 0 w 8150695"/>
              <a:gd name="connsiteY6" fmla="*/ 0 h 686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0695" h="6860078">
                <a:moveTo>
                  <a:pt x="0" y="0"/>
                </a:moveTo>
                <a:lnTo>
                  <a:pt x="8150695" y="0"/>
                </a:lnTo>
                <a:lnTo>
                  <a:pt x="8150695" y="162644"/>
                </a:lnTo>
                <a:cubicBezTo>
                  <a:pt x="8150692" y="1880719"/>
                  <a:pt x="8150690" y="5396781"/>
                  <a:pt x="8150687" y="6858000"/>
                </a:cubicBezTo>
                <a:lnTo>
                  <a:pt x="457174" y="6860078"/>
                </a:lnTo>
                <a:cubicBezTo>
                  <a:pt x="210404" y="6860078"/>
                  <a:pt x="10357" y="6647562"/>
                  <a:pt x="10357" y="6400792"/>
                </a:cubicBezTo>
                <a:cubicBezTo>
                  <a:pt x="6905" y="4267195"/>
                  <a:pt x="3452" y="2133597"/>
                  <a:pt x="0" y="0"/>
                </a:cubicBezTo>
                <a:close/>
              </a:path>
            </a:pathLst>
          </a:custGeom>
          <a:solidFill>
            <a:schemeClr val="bg1">
              <a:lumMod val="95000"/>
            </a:schemeClr>
          </a:solidFill>
        </p:spPr>
        <p:txBody>
          <a:bodyPr wrap="square" anchor="ctr" anchorCtr="0">
            <a:noAutofit/>
          </a:bodyPr>
          <a:lstStyle>
            <a:lvl1pPr marL="0" indent="0" algn="ctr">
              <a:buNone/>
              <a:defRPr/>
            </a:lvl1pPr>
          </a:lstStyle>
          <a:p>
            <a:r>
              <a:rPr lang="en-US"/>
              <a:t>Insert Image</a:t>
            </a:r>
          </a:p>
        </p:txBody>
      </p:sp>
      <p:sp>
        <p:nvSpPr>
          <p:cNvPr id="53" name="TextBox 52">
            <a:extLst>
              <a:ext uri="{FF2B5EF4-FFF2-40B4-BE49-F238E27FC236}">
                <a16:creationId xmlns:a16="http://schemas.microsoft.com/office/drawing/2014/main" id="{79359D30-507F-9D66-972C-6304E16B9C53}"/>
              </a:ext>
            </a:extLst>
          </p:cNvPr>
          <p:cNvSpPr txBox="1"/>
          <p:nvPr userDrawn="1"/>
        </p:nvSpPr>
        <p:spPr>
          <a:xfrm>
            <a:off x="425605" y="1345057"/>
            <a:ext cx="3187390" cy="369332"/>
          </a:xfrm>
          <a:prstGeom prst="rect">
            <a:avLst/>
          </a:prstGeom>
          <a:noFill/>
        </p:spPr>
        <p:txBody>
          <a:bodyPr wrap="square" lIns="0" rtlCol="0">
            <a:noAutofit/>
          </a:bodyPr>
          <a:lstStyle/>
          <a:p>
            <a:r>
              <a:rPr lang="en-US">
                <a:solidFill>
                  <a:schemeClr val="tx2"/>
                </a:solidFill>
                <a:latin typeface="Cambria" panose="02040503050406030204" pitchFamily="18" charset="0"/>
              </a:rPr>
              <a:t>Realise your vision</a:t>
            </a:r>
          </a:p>
        </p:txBody>
      </p:sp>
      <p:sp>
        <p:nvSpPr>
          <p:cNvPr id="4" name="Title 12">
            <a:extLst>
              <a:ext uri="{FF2B5EF4-FFF2-40B4-BE49-F238E27FC236}">
                <a16:creationId xmlns:a16="http://schemas.microsoft.com/office/drawing/2014/main" id="{7D34ACA5-E06D-F59B-5B8F-5C6DA1513F6E}"/>
              </a:ext>
            </a:extLst>
          </p:cNvPr>
          <p:cNvSpPr>
            <a:spLocks noGrp="1"/>
          </p:cNvSpPr>
          <p:nvPr>
            <p:ph type="title" hasCustomPrompt="1"/>
          </p:nvPr>
        </p:nvSpPr>
        <p:spPr>
          <a:xfrm>
            <a:off x="425605" y="2316581"/>
            <a:ext cx="3187390" cy="1223265"/>
          </a:xfrm>
        </p:spPr>
        <p:txBody>
          <a:bodyPr wrap="square" anchor="t">
            <a:normAutofit/>
          </a:bodyPr>
          <a:lstStyle>
            <a:lvl1pPr>
              <a:defRPr>
                <a:solidFill>
                  <a:schemeClr val="tx2"/>
                </a:solidFill>
              </a:defRPr>
            </a:lvl1pPr>
          </a:lstStyle>
          <a:p>
            <a:r>
              <a:rPr lang="en-GB"/>
              <a:t>Document title</a:t>
            </a:r>
            <a:endParaRPr lang="en-US"/>
          </a:p>
        </p:txBody>
      </p:sp>
      <p:sp>
        <p:nvSpPr>
          <p:cNvPr id="6" name="Text Placeholder 58">
            <a:extLst>
              <a:ext uri="{FF2B5EF4-FFF2-40B4-BE49-F238E27FC236}">
                <a16:creationId xmlns:a16="http://schemas.microsoft.com/office/drawing/2014/main" id="{E1972D66-8948-8D53-A382-A1BD5D41FDFB}"/>
              </a:ext>
            </a:extLst>
          </p:cNvPr>
          <p:cNvSpPr>
            <a:spLocks noGrp="1"/>
          </p:cNvSpPr>
          <p:nvPr>
            <p:ph type="body" sz="quarter" idx="16" hasCustomPrompt="1"/>
          </p:nvPr>
        </p:nvSpPr>
        <p:spPr>
          <a:xfrm>
            <a:off x="425450" y="1877806"/>
            <a:ext cx="3187390" cy="369332"/>
          </a:xfrm>
        </p:spPr>
        <p:txBody>
          <a:bodyPr wrap="square" anchor="b" anchorCtr="0">
            <a:normAutofit/>
          </a:bodyPr>
          <a:lstStyle>
            <a:lvl1pPr marL="0" indent="0">
              <a:buNone/>
              <a:defRPr>
                <a:solidFill>
                  <a:schemeClr val="tx2"/>
                </a:solidFill>
              </a:defRPr>
            </a:lvl1pPr>
          </a:lstStyle>
          <a:p>
            <a:pPr lvl="0"/>
            <a:r>
              <a:rPr lang="en-GB"/>
              <a:t>Client name</a:t>
            </a:r>
          </a:p>
        </p:txBody>
      </p:sp>
      <p:sp>
        <p:nvSpPr>
          <p:cNvPr id="7" name="Text Placeholder 58">
            <a:extLst>
              <a:ext uri="{FF2B5EF4-FFF2-40B4-BE49-F238E27FC236}">
                <a16:creationId xmlns:a16="http://schemas.microsoft.com/office/drawing/2014/main" id="{2A5806A6-D35C-3FC4-0BD4-68DBE446FD92}"/>
              </a:ext>
            </a:extLst>
          </p:cNvPr>
          <p:cNvSpPr>
            <a:spLocks noGrp="1"/>
          </p:cNvSpPr>
          <p:nvPr>
            <p:ph type="body" sz="quarter" idx="17" hasCustomPrompt="1"/>
          </p:nvPr>
        </p:nvSpPr>
        <p:spPr>
          <a:xfrm>
            <a:off x="425450" y="3609289"/>
            <a:ext cx="3187390" cy="703803"/>
          </a:xfrm>
        </p:spPr>
        <p:txBody>
          <a:bodyPr anchor="t" anchorCtr="0">
            <a:normAutofit/>
          </a:bodyPr>
          <a:lstStyle>
            <a:lvl1pPr marL="0" indent="0">
              <a:buNone/>
              <a:defRPr>
                <a:solidFill>
                  <a:schemeClr val="tx2"/>
                </a:solidFill>
              </a:defRPr>
            </a:lvl1pPr>
          </a:lstStyle>
          <a:p>
            <a:pPr lvl="0"/>
            <a:r>
              <a:rPr lang="en-GB"/>
              <a:t>Authors</a:t>
            </a:r>
          </a:p>
        </p:txBody>
      </p:sp>
      <p:sp>
        <p:nvSpPr>
          <p:cNvPr id="8" name="Content Placeholder 2">
            <a:extLst>
              <a:ext uri="{FF2B5EF4-FFF2-40B4-BE49-F238E27FC236}">
                <a16:creationId xmlns:a16="http://schemas.microsoft.com/office/drawing/2014/main" id="{BBF41AA8-05C2-0EDF-3889-ED4E726A1763}"/>
              </a:ext>
            </a:extLst>
          </p:cNvPr>
          <p:cNvSpPr>
            <a:spLocks noGrp="1"/>
          </p:cNvSpPr>
          <p:nvPr>
            <p:ph sz="quarter" idx="19" hasCustomPrompt="1"/>
          </p:nvPr>
        </p:nvSpPr>
        <p:spPr>
          <a:xfrm>
            <a:off x="425450" y="4817103"/>
            <a:ext cx="2005013" cy="1025525"/>
          </a:xfrm>
        </p:spPr>
        <p:txBody>
          <a:bodyPr anchor="ctr" anchorCtr="0"/>
          <a:lstStyle>
            <a:lvl1pPr marL="0" indent="0" algn="l">
              <a:buNone/>
              <a:defRPr>
                <a:solidFill>
                  <a:schemeClr val="tx2"/>
                </a:solidFill>
              </a:defRPr>
            </a:lvl1pPr>
          </a:lstStyle>
          <a:p>
            <a:pPr lvl="0"/>
            <a:r>
              <a:rPr lang="en-US"/>
              <a:t>Add client logo</a:t>
            </a:r>
          </a:p>
        </p:txBody>
      </p:sp>
      <p:sp>
        <p:nvSpPr>
          <p:cNvPr id="3" name="Date Placeholder 2">
            <a:extLst>
              <a:ext uri="{FF2B5EF4-FFF2-40B4-BE49-F238E27FC236}">
                <a16:creationId xmlns:a16="http://schemas.microsoft.com/office/drawing/2014/main" id="{C50784D0-F56D-6660-0CE5-24660AE4FF46}"/>
              </a:ext>
            </a:extLst>
          </p:cNvPr>
          <p:cNvSpPr>
            <a:spLocks noGrp="1"/>
          </p:cNvSpPr>
          <p:nvPr>
            <p:ph type="dt" sz="half" idx="20"/>
          </p:nvPr>
        </p:nvSpPr>
        <p:spPr>
          <a:xfrm>
            <a:off x="425604" y="4382535"/>
            <a:ext cx="3187235" cy="365125"/>
          </a:xfrm>
          <a:prstGeom prst="rect">
            <a:avLst/>
          </a:prstGeom>
        </p:spPr>
        <p:txBody>
          <a:bodyPr/>
          <a:lstStyle>
            <a:lvl1pPr>
              <a:defRPr>
                <a:solidFill>
                  <a:schemeClr val="tx2"/>
                </a:solidFill>
              </a:defRPr>
            </a:lvl1pPr>
          </a:lstStyle>
          <a:p>
            <a:fld id="{22576372-4438-714C-A738-C52CB7FCD509}" type="datetime4">
              <a:rPr lang="en-GB" smtClean="0"/>
              <a:t>04 July 2025</a:t>
            </a:fld>
            <a:endParaRPr lang="en-US"/>
          </a:p>
        </p:txBody>
      </p:sp>
    </p:spTree>
    <p:extLst>
      <p:ext uri="{BB962C8B-B14F-4D97-AF65-F5344CB8AC3E}">
        <p14:creationId xmlns:p14="http://schemas.microsoft.com/office/powerpoint/2010/main" val="2131374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Green Divider">
    <p:bg>
      <p:bgPr>
        <a:solidFill>
          <a:srgbClr val="FADFBC"/>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021097-B1A1-D158-792C-BD7005517EEF}"/>
              </a:ext>
            </a:extLst>
          </p:cNvPr>
          <p:cNvSpPr>
            <a:spLocks noGrp="1"/>
          </p:cNvSpPr>
          <p:nvPr>
            <p:ph type="pic" sz="quarter" idx="11" hasCustomPrompt="1"/>
          </p:nvPr>
        </p:nvSpPr>
        <p:spPr>
          <a:xfrm>
            <a:off x="6975279" y="1025753"/>
            <a:ext cx="4320000" cy="4320000"/>
          </a:xfrm>
          <a:prstGeom prst="roundRect">
            <a:avLst>
              <a:gd name="adj" fmla="val 8805"/>
            </a:avLst>
          </a:prstGeom>
          <a:solidFill>
            <a:schemeClr val="bg1">
              <a:lumMod val="95000"/>
            </a:schemeClr>
          </a:solidFill>
        </p:spPr>
        <p:txBody>
          <a:bodyPr anchor="ctr" anchorCtr="0"/>
          <a:lstStyle>
            <a:lvl1pPr marL="0" indent="0" algn="ctr">
              <a:buNone/>
              <a:defRPr/>
            </a:lvl1pPr>
          </a:lstStyle>
          <a:p>
            <a:r>
              <a:rPr lang="en-US"/>
              <a:t>Insert Image</a:t>
            </a:r>
          </a:p>
        </p:txBody>
      </p:sp>
      <p:sp>
        <p:nvSpPr>
          <p:cNvPr id="4" name="Text Placeholder 3">
            <a:extLst>
              <a:ext uri="{FF2B5EF4-FFF2-40B4-BE49-F238E27FC236}">
                <a16:creationId xmlns:a16="http://schemas.microsoft.com/office/drawing/2014/main" id="{47C30B07-1201-680F-CEE5-A2C040DA4863}"/>
              </a:ext>
            </a:extLst>
          </p:cNvPr>
          <p:cNvSpPr>
            <a:spLocks noGrp="1"/>
          </p:cNvSpPr>
          <p:nvPr>
            <p:ph type="body" sz="quarter" idx="10" hasCustomPrompt="1"/>
          </p:nvPr>
        </p:nvSpPr>
        <p:spPr>
          <a:xfrm>
            <a:off x="420689" y="2514599"/>
            <a:ext cx="5675311" cy="1404258"/>
          </a:xfrm>
        </p:spPr>
        <p:txBody>
          <a:bodyPr anchor="t">
            <a:normAutofit/>
          </a:bodyPr>
          <a:lstStyle>
            <a:lvl1pPr marL="0" indent="0">
              <a:buNone/>
              <a:defRPr sz="3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here to add text</a:t>
            </a:r>
            <a:endParaRPr lang="en-US"/>
          </a:p>
        </p:txBody>
      </p:sp>
      <p:sp>
        <p:nvSpPr>
          <p:cNvPr id="7" name="Date Placeholder 6">
            <a:extLst>
              <a:ext uri="{FF2B5EF4-FFF2-40B4-BE49-F238E27FC236}">
                <a16:creationId xmlns:a16="http://schemas.microsoft.com/office/drawing/2014/main" id="{F28861CB-B21B-FC85-6834-1BC90C0AA12A}"/>
              </a:ext>
            </a:extLst>
          </p:cNvPr>
          <p:cNvSpPr>
            <a:spLocks noGrp="1"/>
          </p:cNvSpPr>
          <p:nvPr>
            <p:ph type="dt" sz="half" idx="12"/>
          </p:nvPr>
        </p:nvSpPr>
        <p:spPr/>
        <p:txBody>
          <a:bodyPr/>
          <a:lstStyle/>
          <a:p>
            <a:fld id="{9E3FA636-0247-2C46-9D46-D801FFC82ACE}" type="datetime4">
              <a:rPr lang="en-GB" smtClean="0"/>
              <a:t>04 July 2025</a:t>
            </a:fld>
            <a:endParaRPr lang="en-US"/>
          </a:p>
        </p:txBody>
      </p:sp>
      <p:sp>
        <p:nvSpPr>
          <p:cNvPr id="8" name="Footer Placeholder 7">
            <a:extLst>
              <a:ext uri="{FF2B5EF4-FFF2-40B4-BE49-F238E27FC236}">
                <a16:creationId xmlns:a16="http://schemas.microsoft.com/office/drawing/2014/main" id="{8EC11CAF-BC29-EDA0-5588-A7873908208B}"/>
              </a:ext>
            </a:extLst>
          </p:cNvPr>
          <p:cNvSpPr>
            <a:spLocks noGrp="1"/>
          </p:cNvSpPr>
          <p:nvPr>
            <p:ph type="ftr" sz="quarter" idx="13"/>
          </p:nvPr>
        </p:nvSpPr>
        <p:spPr/>
        <p:txBody>
          <a:bodyPr/>
          <a:lstStyle/>
          <a:p>
            <a:r>
              <a:rPr lang="en-US"/>
              <a:t>Document reference</a:t>
            </a:r>
          </a:p>
        </p:txBody>
      </p:sp>
      <p:sp>
        <p:nvSpPr>
          <p:cNvPr id="10" name="Slide Number Placeholder 9">
            <a:extLst>
              <a:ext uri="{FF2B5EF4-FFF2-40B4-BE49-F238E27FC236}">
                <a16:creationId xmlns:a16="http://schemas.microsoft.com/office/drawing/2014/main" id="{B701D54B-F5AB-F5EE-B4D1-84F910719A2B}"/>
              </a:ext>
            </a:extLst>
          </p:cNvPr>
          <p:cNvSpPr>
            <a:spLocks noGrp="1"/>
          </p:cNvSpPr>
          <p:nvPr>
            <p:ph type="sldNum" sz="quarter" idx="14"/>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3158245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y Divider">
    <p:bg>
      <p:bgPr>
        <a:solidFill>
          <a:srgbClr val="EDEFF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021097-B1A1-D158-792C-BD7005517EEF}"/>
              </a:ext>
            </a:extLst>
          </p:cNvPr>
          <p:cNvSpPr>
            <a:spLocks noGrp="1"/>
          </p:cNvSpPr>
          <p:nvPr>
            <p:ph type="pic" sz="quarter" idx="11" hasCustomPrompt="1"/>
          </p:nvPr>
        </p:nvSpPr>
        <p:spPr>
          <a:xfrm>
            <a:off x="6975279" y="1025753"/>
            <a:ext cx="4320000" cy="4320000"/>
          </a:xfrm>
          <a:prstGeom prst="roundRect">
            <a:avLst>
              <a:gd name="adj" fmla="val 8805"/>
            </a:avLst>
          </a:prstGeom>
          <a:solidFill>
            <a:schemeClr val="bg1">
              <a:lumMod val="95000"/>
            </a:schemeClr>
          </a:solidFill>
        </p:spPr>
        <p:txBody>
          <a:bodyPr anchor="ctr" anchorCtr="0"/>
          <a:lstStyle>
            <a:lvl1pPr marL="0" indent="0" algn="ctr">
              <a:buNone/>
              <a:defRPr/>
            </a:lvl1pPr>
          </a:lstStyle>
          <a:p>
            <a:r>
              <a:rPr lang="en-US"/>
              <a:t>Insert Image</a:t>
            </a:r>
          </a:p>
        </p:txBody>
      </p:sp>
      <p:sp>
        <p:nvSpPr>
          <p:cNvPr id="4" name="Text Placeholder 3">
            <a:extLst>
              <a:ext uri="{FF2B5EF4-FFF2-40B4-BE49-F238E27FC236}">
                <a16:creationId xmlns:a16="http://schemas.microsoft.com/office/drawing/2014/main" id="{47C30B07-1201-680F-CEE5-A2C040DA4863}"/>
              </a:ext>
            </a:extLst>
          </p:cNvPr>
          <p:cNvSpPr>
            <a:spLocks noGrp="1"/>
          </p:cNvSpPr>
          <p:nvPr>
            <p:ph type="body" sz="quarter" idx="10" hasCustomPrompt="1"/>
          </p:nvPr>
        </p:nvSpPr>
        <p:spPr>
          <a:xfrm>
            <a:off x="420689" y="2514599"/>
            <a:ext cx="5675311" cy="1404258"/>
          </a:xfrm>
        </p:spPr>
        <p:txBody>
          <a:bodyPr anchor="t">
            <a:normAutofit/>
          </a:bodyPr>
          <a:lstStyle>
            <a:lvl1pPr marL="0" indent="0">
              <a:buNone/>
              <a:defRPr sz="3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here to add text</a:t>
            </a:r>
            <a:endParaRPr lang="en-US"/>
          </a:p>
        </p:txBody>
      </p:sp>
      <p:sp>
        <p:nvSpPr>
          <p:cNvPr id="7" name="Date Placeholder 6">
            <a:extLst>
              <a:ext uri="{FF2B5EF4-FFF2-40B4-BE49-F238E27FC236}">
                <a16:creationId xmlns:a16="http://schemas.microsoft.com/office/drawing/2014/main" id="{12D8C95F-DE22-571C-B331-297A52737DE8}"/>
              </a:ext>
            </a:extLst>
          </p:cNvPr>
          <p:cNvSpPr>
            <a:spLocks noGrp="1"/>
          </p:cNvSpPr>
          <p:nvPr>
            <p:ph type="dt" sz="half" idx="12"/>
          </p:nvPr>
        </p:nvSpPr>
        <p:spPr/>
        <p:txBody>
          <a:bodyPr/>
          <a:lstStyle/>
          <a:p>
            <a:fld id="{078F15E1-2A92-5843-8D54-6AFBFB2BA75E}" type="datetime4">
              <a:rPr lang="en-GB" smtClean="0"/>
              <a:t>04 July 2025</a:t>
            </a:fld>
            <a:endParaRPr lang="en-US"/>
          </a:p>
        </p:txBody>
      </p:sp>
      <p:sp>
        <p:nvSpPr>
          <p:cNvPr id="8" name="Footer Placeholder 7">
            <a:extLst>
              <a:ext uri="{FF2B5EF4-FFF2-40B4-BE49-F238E27FC236}">
                <a16:creationId xmlns:a16="http://schemas.microsoft.com/office/drawing/2014/main" id="{9C0C2249-B18D-5374-0F94-CB3C47F5CF70}"/>
              </a:ext>
            </a:extLst>
          </p:cNvPr>
          <p:cNvSpPr>
            <a:spLocks noGrp="1"/>
          </p:cNvSpPr>
          <p:nvPr>
            <p:ph type="ftr" sz="quarter" idx="13"/>
          </p:nvPr>
        </p:nvSpPr>
        <p:spPr/>
        <p:txBody>
          <a:bodyPr/>
          <a:lstStyle/>
          <a:p>
            <a:r>
              <a:rPr lang="en-US"/>
              <a:t>Document reference</a:t>
            </a:r>
          </a:p>
        </p:txBody>
      </p:sp>
      <p:sp>
        <p:nvSpPr>
          <p:cNvPr id="10" name="Slide Number Placeholder 9">
            <a:extLst>
              <a:ext uri="{FF2B5EF4-FFF2-40B4-BE49-F238E27FC236}">
                <a16:creationId xmlns:a16="http://schemas.microsoft.com/office/drawing/2014/main" id="{3B6300C8-8624-211B-6BFD-84669A41FCDE}"/>
              </a:ext>
            </a:extLst>
          </p:cNvPr>
          <p:cNvSpPr>
            <a:spLocks noGrp="1"/>
          </p:cNvSpPr>
          <p:nvPr>
            <p:ph type="sldNum" sz="quarter" idx="14"/>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1636722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7362970" cy="777874"/>
          </a:xfrm>
        </p:spPr>
        <p:txBody>
          <a:bodyPr anchor="t">
            <a:normAutofit/>
          </a:bodyPr>
          <a:lstStyle/>
          <a:p>
            <a:r>
              <a:rPr lang="en-GB"/>
              <a:t>Click to add title</a:t>
            </a:r>
            <a:endParaRPr lang="en-US"/>
          </a:p>
        </p:txBody>
      </p:sp>
      <p:sp>
        <p:nvSpPr>
          <p:cNvPr id="7" name="Text Placeholder 6">
            <a:extLst>
              <a:ext uri="{FF2B5EF4-FFF2-40B4-BE49-F238E27FC236}">
                <a16:creationId xmlns:a16="http://schemas.microsoft.com/office/drawing/2014/main" id="{CB831CE9-330E-9DCA-84A9-DADB499B9E00}"/>
              </a:ext>
            </a:extLst>
          </p:cNvPr>
          <p:cNvSpPr>
            <a:spLocks noGrp="1"/>
          </p:cNvSpPr>
          <p:nvPr>
            <p:ph type="body" sz="quarter" idx="13"/>
          </p:nvPr>
        </p:nvSpPr>
        <p:spPr>
          <a:xfrm>
            <a:off x="425603" y="1250078"/>
            <a:ext cx="7362969" cy="4809308"/>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Freeform 26">
            <a:extLst>
              <a:ext uri="{FF2B5EF4-FFF2-40B4-BE49-F238E27FC236}">
                <a16:creationId xmlns:a16="http://schemas.microsoft.com/office/drawing/2014/main" id="{71652A17-DFA7-9F7D-69E1-052EC340EB89}"/>
              </a:ext>
            </a:extLst>
          </p:cNvPr>
          <p:cNvSpPr/>
          <p:nvPr userDrawn="1"/>
        </p:nvSpPr>
        <p:spPr>
          <a:xfrm>
            <a:off x="8153401" y="-12"/>
            <a:ext cx="4038599" cy="6311912"/>
          </a:xfrm>
          <a:custGeom>
            <a:avLst/>
            <a:gdLst>
              <a:gd name="connsiteX0" fmla="*/ 0 w 4038599"/>
              <a:gd name="connsiteY0" fmla="*/ 0 h 6237305"/>
              <a:gd name="connsiteX1" fmla="*/ 4038599 w 4038599"/>
              <a:gd name="connsiteY1" fmla="*/ 0 h 6237305"/>
              <a:gd name="connsiteX2" fmla="*/ 4038599 w 4038599"/>
              <a:gd name="connsiteY2" fmla="*/ 11 h 6237305"/>
              <a:gd name="connsiteX3" fmla="*/ 4038599 w 4038599"/>
              <a:gd name="connsiteY3" fmla="*/ 349026 h 6237305"/>
              <a:gd name="connsiteX4" fmla="*/ 4038599 w 4038599"/>
              <a:gd name="connsiteY4" fmla="*/ 798616 h 6237305"/>
              <a:gd name="connsiteX5" fmla="*/ 4038599 w 4038599"/>
              <a:gd name="connsiteY5" fmla="*/ 5888289 h 6237305"/>
              <a:gd name="connsiteX6" fmla="*/ 4038599 w 4038599"/>
              <a:gd name="connsiteY6" fmla="*/ 6237302 h 6237305"/>
              <a:gd name="connsiteX7" fmla="*/ 3689613 w 4038599"/>
              <a:gd name="connsiteY7" fmla="*/ 6237302 h 6237305"/>
              <a:gd name="connsiteX8" fmla="*/ 3689583 w 4038599"/>
              <a:gd name="connsiteY8" fmla="*/ 6237305 h 6237305"/>
              <a:gd name="connsiteX9" fmla="*/ 349016 w 4038599"/>
              <a:gd name="connsiteY9" fmla="*/ 6237305 h 6237305"/>
              <a:gd name="connsiteX10" fmla="*/ 0 w 4038599"/>
              <a:gd name="connsiteY10" fmla="*/ 5888289 h 6237305"/>
              <a:gd name="connsiteX11" fmla="*/ 0 w 4038599"/>
              <a:gd name="connsiteY11" fmla="*/ 798616 h 6237305"/>
              <a:gd name="connsiteX12" fmla="*/ 0 w 4038599"/>
              <a:gd name="connsiteY12" fmla="*/ 349026 h 623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8599" h="6237305">
                <a:moveTo>
                  <a:pt x="0" y="0"/>
                </a:moveTo>
                <a:lnTo>
                  <a:pt x="4038599" y="0"/>
                </a:lnTo>
                <a:lnTo>
                  <a:pt x="4038599" y="11"/>
                </a:lnTo>
                <a:lnTo>
                  <a:pt x="4038599" y="349026"/>
                </a:lnTo>
                <a:lnTo>
                  <a:pt x="4038599" y="798616"/>
                </a:lnTo>
                <a:lnTo>
                  <a:pt x="4038599" y="5888289"/>
                </a:lnTo>
                <a:lnTo>
                  <a:pt x="4038599" y="6237302"/>
                </a:lnTo>
                <a:lnTo>
                  <a:pt x="3689613" y="6237302"/>
                </a:lnTo>
                <a:lnTo>
                  <a:pt x="3689583" y="6237305"/>
                </a:lnTo>
                <a:lnTo>
                  <a:pt x="349016" y="6237305"/>
                </a:lnTo>
                <a:cubicBezTo>
                  <a:pt x="156260" y="6237305"/>
                  <a:pt x="0" y="6081045"/>
                  <a:pt x="0" y="5888289"/>
                </a:cubicBezTo>
                <a:lnTo>
                  <a:pt x="0" y="798616"/>
                </a:lnTo>
                <a:lnTo>
                  <a:pt x="0" y="349026"/>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Picture Placeholder 28">
            <a:extLst>
              <a:ext uri="{FF2B5EF4-FFF2-40B4-BE49-F238E27FC236}">
                <a16:creationId xmlns:a16="http://schemas.microsoft.com/office/drawing/2014/main" id="{9BC6BCAF-F826-FE41-3594-DDC4357B936F}"/>
              </a:ext>
            </a:extLst>
          </p:cNvPr>
          <p:cNvSpPr>
            <a:spLocks noGrp="1"/>
          </p:cNvSpPr>
          <p:nvPr>
            <p:ph type="pic" sz="quarter" idx="14" hasCustomPrompt="1"/>
          </p:nvPr>
        </p:nvSpPr>
        <p:spPr>
          <a:xfrm>
            <a:off x="9334608" y="1250078"/>
            <a:ext cx="1792241" cy="1775764"/>
          </a:xfrm>
        </p:spPr>
        <p:txBody>
          <a:bodyPr anchor="ctr" anchorCtr="0">
            <a:noAutofit/>
          </a:bodyPr>
          <a:lstStyle>
            <a:lvl1pPr marL="0" indent="0" algn="ctr">
              <a:buNone/>
              <a:defRPr>
                <a:solidFill>
                  <a:schemeClr val="bg1"/>
                </a:solidFill>
              </a:defRPr>
            </a:lvl1pPr>
          </a:lstStyle>
          <a:p>
            <a:r>
              <a:rPr lang="en-US"/>
              <a:t>Insert Icon</a:t>
            </a:r>
          </a:p>
        </p:txBody>
      </p:sp>
      <p:sp>
        <p:nvSpPr>
          <p:cNvPr id="30" name="Text Placeholder 6">
            <a:extLst>
              <a:ext uri="{FF2B5EF4-FFF2-40B4-BE49-F238E27FC236}">
                <a16:creationId xmlns:a16="http://schemas.microsoft.com/office/drawing/2014/main" id="{0107B381-DC54-D674-3DB0-1022FEF971B7}"/>
              </a:ext>
            </a:extLst>
          </p:cNvPr>
          <p:cNvSpPr>
            <a:spLocks noGrp="1"/>
          </p:cNvSpPr>
          <p:nvPr>
            <p:ph type="body" sz="quarter" idx="15" hasCustomPrompt="1"/>
          </p:nvPr>
        </p:nvSpPr>
        <p:spPr>
          <a:xfrm>
            <a:off x="8685351" y="3614870"/>
            <a:ext cx="2974695" cy="1955183"/>
          </a:xfrm>
        </p:spPr>
        <p:txBody>
          <a:bodyPr>
            <a:normAutofit/>
          </a:bodyPr>
          <a:lstStyle>
            <a:lvl1pPr marL="0" indent="0">
              <a:buNone/>
              <a:defRPr sz="1800">
                <a:solidFill>
                  <a:schemeClr val="bg1"/>
                </a:solidFill>
              </a:defRPr>
            </a:lvl1pPr>
          </a:lstStyle>
          <a:p>
            <a:pPr lvl="0"/>
            <a:r>
              <a:rPr lang="en-GB"/>
              <a:t>Insert quote</a:t>
            </a:r>
          </a:p>
        </p:txBody>
      </p:sp>
      <p:sp>
        <p:nvSpPr>
          <p:cNvPr id="6" name="Date Placeholder 5">
            <a:extLst>
              <a:ext uri="{FF2B5EF4-FFF2-40B4-BE49-F238E27FC236}">
                <a16:creationId xmlns:a16="http://schemas.microsoft.com/office/drawing/2014/main" id="{C98A6A14-D8F0-FB85-750D-3231CEE6D9E1}"/>
              </a:ext>
            </a:extLst>
          </p:cNvPr>
          <p:cNvSpPr>
            <a:spLocks noGrp="1"/>
          </p:cNvSpPr>
          <p:nvPr>
            <p:ph type="dt" sz="half" idx="16"/>
          </p:nvPr>
        </p:nvSpPr>
        <p:spPr/>
        <p:txBody>
          <a:bodyPr/>
          <a:lstStyle/>
          <a:p>
            <a:fld id="{7BF1F6AA-E62D-A847-A8B0-D3E253610085}" type="datetime4">
              <a:rPr lang="en-GB" smtClean="0"/>
              <a:t>04 July 2025</a:t>
            </a:fld>
            <a:endParaRPr lang="en-US"/>
          </a:p>
        </p:txBody>
      </p:sp>
      <p:sp>
        <p:nvSpPr>
          <p:cNvPr id="8" name="Footer Placeholder 7">
            <a:extLst>
              <a:ext uri="{FF2B5EF4-FFF2-40B4-BE49-F238E27FC236}">
                <a16:creationId xmlns:a16="http://schemas.microsoft.com/office/drawing/2014/main" id="{12D7303E-F37A-364B-60D5-4200385AD52E}"/>
              </a:ext>
            </a:extLst>
          </p:cNvPr>
          <p:cNvSpPr>
            <a:spLocks noGrp="1"/>
          </p:cNvSpPr>
          <p:nvPr>
            <p:ph type="ftr" sz="quarter" idx="17"/>
          </p:nvPr>
        </p:nvSpPr>
        <p:spPr/>
        <p:txBody>
          <a:bodyPr/>
          <a:lstStyle/>
          <a:p>
            <a:r>
              <a:rPr lang="en-US"/>
              <a:t>Document reference</a:t>
            </a:r>
          </a:p>
        </p:txBody>
      </p:sp>
      <p:sp>
        <p:nvSpPr>
          <p:cNvPr id="9" name="Slide Number Placeholder 8">
            <a:extLst>
              <a:ext uri="{FF2B5EF4-FFF2-40B4-BE49-F238E27FC236}">
                <a16:creationId xmlns:a16="http://schemas.microsoft.com/office/drawing/2014/main" id="{C18A6E2D-19A8-A946-2ECF-12CA0CF01A01}"/>
              </a:ext>
            </a:extLst>
          </p:cNvPr>
          <p:cNvSpPr>
            <a:spLocks noGrp="1"/>
          </p:cNvSpPr>
          <p:nvPr>
            <p:ph type="sldNum" sz="quarter" idx="18"/>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3001533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 Tropical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7362970" cy="777874"/>
          </a:xfrm>
        </p:spPr>
        <p:txBody>
          <a:bodyPr>
            <a:normAutofit/>
          </a:bodyPr>
          <a:lstStyle/>
          <a:p>
            <a:r>
              <a:rPr lang="en-GB"/>
              <a:t>Click to add title</a:t>
            </a:r>
            <a:endParaRPr lang="en-US"/>
          </a:p>
        </p:txBody>
      </p:sp>
      <p:sp>
        <p:nvSpPr>
          <p:cNvPr id="7" name="Text Placeholder 6">
            <a:extLst>
              <a:ext uri="{FF2B5EF4-FFF2-40B4-BE49-F238E27FC236}">
                <a16:creationId xmlns:a16="http://schemas.microsoft.com/office/drawing/2014/main" id="{CB831CE9-330E-9DCA-84A9-DADB499B9E00}"/>
              </a:ext>
            </a:extLst>
          </p:cNvPr>
          <p:cNvSpPr>
            <a:spLocks noGrp="1"/>
          </p:cNvSpPr>
          <p:nvPr>
            <p:ph type="body" sz="quarter" idx="13"/>
          </p:nvPr>
        </p:nvSpPr>
        <p:spPr>
          <a:xfrm>
            <a:off x="425604" y="1250078"/>
            <a:ext cx="7327746" cy="480930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Freeform 26">
            <a:extLst>
              <a:ext uri="{FF2B5EF4-FFF2-40B4-BE49-F238E27FC236}">
                <a16:creationId xmlns:a16="http://schemas.microsoft.com/office/drawing/2014/main" id="{71652A17-DFA7-9F7D-69E1-052EC340EB89}"/>
              </a:ext>
            </a:extLst>
          </p:cNvPr>
          <p:cNvSpPr/>
          <p:nvPr userDrawn="1"/>
        </p:nvSpPr>
        <p:spPr>
          <a:xfrm>
            <a:off x="8153401" y="-12"/>
            <a:ext cx="4038599" cy="6311912"/>
          </a:xfrm>
          <a:custGeom>
            <a:avLst/>
            <a:gdLst>
              <a:gd name="connsiteX0" fmla="*/ 0 w 4038599"/>
              <a:gd name="connsiteY0" fmla="*/ 0 h 6237305"/>
              <a:gd name="connsiteX1" fmla="*/ 4038599 w 4038599"/>
              <a:gd name="connsiteY1" fmla="*/ 0 h 6237305"/>
              <a:gd name="connsiteX2" fmla="*/ 4038599 w 4038599"/>
              <a:gd name="connsiteY2" fmla="*/ 11 h 6237305"/>
              <a:gd name="connsiteX3" fmla="*/ 4038599 w 4038599"/>
              <a:gd name="connsiteY3" fmla="*/ 349026 h 6237305"/>
              <a:gd name="connsiteX4" fmla="*/ 4038599 w 4038599"/>
              <a:gd name="connsiteY4" fmla="*/ 798616 h 6237305"/>
              <a:gd name="connsiteX5" fmla="*/ 4038599 w 4038599"/>
              <a:gd name="connsiteY5" fmla="*/ 5888289 h 6237305"/>
              <a:gd name="connsiteX6" fmla="*/ 4038599 w 4038599"/>
              <a:gd name="connsiteY6" fmla="*/ 6237302 h 6237305"/>
              <a:gd name="connsiteX7" fmla="*/ 3689613 w 4038599"/>
              <a:gd name="connsiteY7" fmla="*/ 6237302 h 6237305"/>
              <a:gd name="connsiteX8" fmla="*/ 3689583 w 4038599"/>
              <a:gd name="connsiteY8" fmla="*/ 6237305 h 6237305"/>
              <a:gd name="connsiteX9" fmla="*/ 349016 w 4038599"/>
              <a:gd name="connsiteY9" fmla="*/ 6237305 h 6237305"/>
              <a:gd name="connsiteX10" fmla="*/ 0 w 4038599"/>
              <a:gd name="connsiteY10" fmla="*/ 5888289 h 6237305"/>
              <a:gd name="connsiteX11" fmla="*/ 0 w 4038599"/>
              <a:gd name="connsiteY11" fmla="*/ 798616 h 6237305"/>
              <a:gd name="connsiteX12" fmla="*/ 0 w 4038599"/>
              <a:gd name="connsiteY12" fmla="*/ 349026 h 623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8599" h="6237305">
                <a:moveTo>
                  <a:pt x="0" y="0"/>
                </a:moveTo>
                <a:lnTo>
                  <a:pt x="4038599" y="0"/>
                </a:lnTo>
                <a:lnTo>
                  <a:pt x="4038599" y="11"/>
                </a:lnTo>
                <a:lnTo>
                  <a:pt x="4038599" y="349026"/>
                </a:lnTo>
                <a:lnTo>
                  <a:pt x="4038599" y="798616"/>
                </a:lnTo>
                <a:lnTo>
                  <a:pt x="4038599" y="5888289"/>
                </a:lnTo>
                <a:lnTo>
                  <a:pt x="4038599" y="6237302"/>
                </a:lnTo>
                <a:lnTo>
                  <a:pt x="3689613" y="6237302"/>
                </a:lnTo>
                <a:lnTo>
                  <a:pt x="3689583" y="6237305"/>
                </a:lnTo>
                <a:lnTo>
                  <a:pt x="349016" y="6237305"/>
                </a:lnTo>
                <a:cubicBezTo>
                  <a:pt x="156260" y="6237305"/>
                  <a:pt x="0" y="6081045"/>
                  <a:pt x="0" y="5888289"/>
                </a:cubicBezTo>
                <a:lnTo>
                  <a:pt x="0" y="798616"/>
                </a:lnTo>
                <a:lnTo>
                  <a:pt x="0" y="349026"/>
                </a:lnTo>
                <a:close/>
              </a:path>
            </a:pathLst>
          </a:custGeom>
          <a:solidFill>
            <a:srgbClr val="CCE4F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Picture Placeholder 28">
            <a:extLst>
              <a:ext uri="{FF2B5EF4-FFF2-40B4-BE49-F238E27FC236}">
                <a16:creationId xmlns:a16="http://schemas.microsoft.com/office/drawing/2014/main" id="{9BC6BCAF-F826-FE41-3594-DDC4357B936F}"/>
              </a:ext>
            </a:extLst>
          </p:cNvPr>
          <p:cNvSpPr>
            <a:spLocks noGrp="1"/>
          </p:cNvSpPr>
          <p:nvPr>
            <p:ph type="pic" sz="quarter" idx="14" hasCustomPrompt="1"/>
          </p:nvPr>
        </p:nvSpPr>
        <p:spPr>
          <a:xfrm>
            <a:off x="9334608" y="1250078"/>
            <a:ext cx="1792241" cy="1775764"/>
          </a:xfrm>
        </p:spPr>
        <p:txBody>
          <a:bodyPr anchor="ctr" anchorCtr="0">
            <a:noAutofit/>
          </a:bodyPr>
          <a:lstStyle>
            <a:lvl1pPr marL="0" indent="0" algn="ctr">
              <a:buNone/>
              <a:defRPr>
                <a:solidFill>
                  <a:schemeClr val="tx1"/>
                </a:solidFill>
              </a:defRPr>
            </a:lvl1pPr>
          </a:lstStyle>
          <a:p>
            <a:r>
              <a:rPr lang="en-US"/>
              <a:t>Insert Icon</a:t>
            </a:r>
          </a:p>
        </p:txBody>
      </p:sp>
      <p:sp>
        <p:nvSpPr>
          <p:cNvPr id="30" name="Text Placeholder 6">
            <a:extLst>
              <a:ext uri="{FF2B5EF4-FFF2-40B4-BE49-F238E27FC236}">
                <a16:creationId xmlns:a16="http://schemas.microsoft.com/office/drawing/2014/main" id="{0107B381-DC54-D674-3DB0-1022FEF971B7}"/>
              </a:ext>
            </a:extLst>
          </p:cNvPr>
          <p:cNvSpPr>
            <a:spLocks noGrp="1"/>
          </p:cNvSpPr>
          <p:nvPr>
            <p:ph type="body" sz="quarter" idx="15" hasCustomPrompt="1"/>
          </p:nvPr>
        </p:nvSpPr>
        <p:spPr>
          <a:xfrm>
            <a:off x="8685351" y="3614870"/>
            <a:ext cx="2974695" cy="1955183"/>
          </a:xfrm>
        </p:spPr>
        <p:txBody>
          <a:bodyPr>
            <a:normAutofit/>
          </a:bodyPr>
          <a:lstStyle>
            <a:lvl1pPr marL="0" indent="0">
              <a:buNone/>
              <a:defRPr sz="1800">
                <a:solidFill>
                  <a:schemeClr val="tx1"/>
                </a:solidFill>
              </a:defRPr>
            </a:lvl1pPr>
          </a:lstStyle>
          <a:p>
            <a:pPr lvl="0"/>
            <a:r>
              <a:rPr lang="en-GB"/>
              <a:t>Insert quote</a:t>
            </a:r>
          </a:p>
        </p:txBody>
      </p:sp>
      <p:sp>
        <p:nvSpPr>
          <p:cNvPr id="6" name="Date Placeholder 5">
            <a:extLst>
              <a:ext uri="{FF2B5EF4-FFF2-40B4-BE49-F238E27FC236}">
                <a16:creationId xmlns:a16="http://schemas.microsoft.com/office/drawing/2014/main" id="{C0F2451C-DD24-C8CA-F63E-114B6F199744}"/>
              </a:ext>
            </a:extLst>
          </p:cNvPr>
          <p:cNvSpPr>
            <a:spLocks noGrp="1"/>
          </p:cNvSpPr>
          <p:nvPr>
            <p:ph type="dt" sz="half" idx="16"/>
          </p:nvPr>
        </p:nvSpPr>
        <p:spPr/>
        <p:txBody>
          <a:bodyPr/>
          <a:lstStyle/>
          <a:p>
            <a:fld id="{2E7903D4-CCB0-FE40-BE9D-A62A72AD666A}" type="datetime4">
              <a:rPr lang="en-GB" smtClean="0"/>
              <a:t>04 July 2025</a:t>
            </a:fld>
            <a:endParaRPr lang="en-US"/>
          </a:p>
        </p:txBody>
      </p:sp>
      <p:sp>
        <p:nvSpPr>
          <p:cNvPr id="8" name="Footer Placeholder 7">
            <a:extLst>
              <a:ext uri="{FF2B5EF4-FFF2-40B4-BE49-F238E27FC236}">
                <a16:creationId xmlns:a16="http://schemas.microsoft.com/office/drawing/2014/main" id="{C77FDD1D-E28E-B7C2-1EE8-661270D336F9}"/>
              </a:ext>
            </a:extLst>
          </p:cNvPr>
          <p:cNvSpPr>
            <a:spLocks noGrp="1"/>
          </p:cNvSpPr>
          <p:nvPr>
            <p:ph type="ftr" sz="quarter" idx="17"/>
          </p:nvPr>
        </p:nvSpPr>
        <p:spPr/>
        <p:txBody>
          <a:bodyPr/>
          <a:lstStyle/>
          <a:p>
            <a:r>
              <a:rPr lang="en-US"/>
              <a:t>Document reference</a:t>
            </a:r>
          </a:p>
        </p:txBody>
      </p:sp>
      <p:sp>
        <p:nvSpPr>
          <p:cNvPr id="9" name="Slide Number Placeholder 8">
            <a:extLst>
              <a:ext uri="{FF2B5EF4-FFF2-40B4-BE49-F238E27FC236}">
                <a16:creationId xmlns:a16="http://schemas.microsoft.com/office/drawing/2014/main" id="{E436FD8F-C6FA-AAAF-CE53-85FE1E65864D}"/>
              </a:ext>
            </a:extLst>
          </p:cNvPr>
          <p:cNvSpPr>
            <a:spLocks noGrp="1"/>
          </p:cNvSpPr>
          <p:nvPr>
            <p:ph type="sldNum" sz="quarter" idx="18"/>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3757489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mp;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B08D09-AA69-540D-E6F1-7A27EAD13A62}"/>
              </a:ext>
            </a:extLst>
          </p:cNvPr>
          <p:cNvSpPr>
            <a:spLocks noGrp="1"/>
          </p:cNvSpPr>
          <p:nvPr>
            <p:ph type="pic" sz="quarter" idx="14" hasCustomPrompt="1"/>
          </p:nvPr>
        </p:nvSpPr>
        <p:spPr>
          <a:xfrm>
            <a:off x="8121563" y="-219"/>
            <a:ext cx="4070437" cy="6312119"/>
          </a:xfrm>
          <a:custGeom>
            <a:avLst/>
            <a:gdLst>
              <a:gd name="connsiteX0" fmla="*/ 0 w 8149688"/>
              <a:gd name="connsiteY0" fmla="*/ 0 h 6236821"/>
              <a:gd name="connsiteX1" fmla="*/ 8149688 w 8149688"/>
              <a:gd name="connsiteY1" fmla="*/ 0 h 6236821"/>
              <a:gd name="connsiteX2" fmla="*/ 8149688 w 8149688"/>
              <a:gd name="connsiteY2" fmla="*/ 68698 h 6236821"/>
              <a:gd name="connsiteX3" fmla="*/ 8149681 w 8149688"/>
              <a:gd name="connsiteY3" fmla="*/ 6234744 h 6236821"/>
              <a:gd name="connsiteX4" fmla="*/ 456168 w 8149688"/>
              <a:gd name="connsiteY4" fmla="*/ 6236821 h 6236821"/>
              <a:gd name="connsiteX5" fmla="*/ 9351 w 8149688"/>
              <a:gd name="connsiteY5" fmla="*/ 5777674 h 6236821"/>
              <a:gd name="connsiteX0" fmla="*/ 0 w 8149688"/>
              <a:gd name="connsiteY0" fmla="*/ 0 h 6236821"/>
              <a:gd name="connsiteX1" fmla="*/ 8149688 w 8149688"/>
              <a:gd name="connsiteY1" fmla="*/ 0 h 6236821"/>
              <a:gd name="connsiteX2" fmla="*/ 8149688 w 8149688"/>
              <a:gd name="connsiteY2" fmla="*/ 68698 h 6236821"/>
              <a:gd name="connsiteX3" fmla="*/ 5052798 w 8149688"/>
              <a:gd name="connsiteY3" fmla="*/ 6234744 h 6236821"/>
              <a:gd name="connsiteX4" fmla="*/ 456168 w 8149688"/>
              <a:gd name="connsiteY4" fmla="*/ 6236821 h 6236821"/>
              <a:gd name="connsiteX5" fmla="*/ 9351 w 8149688"/>
              <a:gd name="connsiteY5" fmla="*/ 5777674 h 6236821"/>
              <a:gd name="connsiteX6" fmla="*/ 0 w 8149688"/>
              <a:gd name="connsiteY6" fmla="*/ 0 h 6236821"/>
              <a:gd name="connsiteX0" fmla="*/ 0 w 8149688"/>
              <a:gd name="connsiteY0" fmla="*/ 8627 h 6245448"/>
              <a:gd name="connsiteX1" fmla="*/ 4250548 w 8149688"/>
              <a:gd name="connsiteY1" fmla="*/ 0 h 6245448"/>
              <a:gd name="connsiteX2" fmla="*/ 8149688 w 8149688"/>
              <a:gd name="connsiteY2" fmla="*/ 77325 h 6245448"/>
              <a:gd name="connsiteX3" fmla="*/ 5052798 w 8149688"/>
              <a:gd name="connsiteY3" fmla="*/ 6243371 h 6245448"/>
              <a:gd name="connsiteX4" fmla="*/ 456168 w 8149688"/>
              <a:gd name="connsiteY4" fmla="*/ 6245448 h 6245448"/>
              <a:gd name="connsiteX5" fmla="*/ 9351 w 8149688"/>
              <a:gd name="connsiteY5" fmla="*/ 5786301 h 6245448"/>
              <a:gd name="connsiteX6" fmla="*/ 0 w 8149688"/>
              <a:gd name="connsiteY6" fmla="*/ 8627 h 6245448"/>
              <a:gd name="connsiteX0" fmla="*/ 0 w 8149688"/>
              <a:gd name="connsiteY0" fmla="*/ 0 h 6236821"/>
              <a:gd name="connsiteX1" fmla="*/ 8149688 w 8149688"/>
              <a:gd name="connsiteY1" fmla="*/ 68698 h 6236821"/>
              <a:gd name="connsiteX2" fmla="*/ 5052798 w 8149688"/>
              <a:gd name="connsiteY2" fmla="*/ 6234744 h 6236821"/>
              <a:gd name="connsiteX3" fmla="*/ 456168 w 8149688"/>
              <a:gd name="connsiteY3" fmla="*/ 6236821 h 6236821"/>
              <a:gd name="connsiteX4" fmla="*/ 9351 w 8149688"/>
              <a:gd name="connsiteY4" fmla="*/ 5777674 h 6236821"/>
              <a:gd name="connsiteX5" fmla="*/ 0 w 8149688"/>
              <a:gd name="connsiteY5" fmla="*/ 0 h 6236821"/>
              <a:gd name="connsiteX0" fmla="*/ 0 w 5052798"/>
              <a:gd name="connsiteY0" fmla="*/ 17566 h 6254387"/>
              <a:gd name="connsiteX1" fmla="*/ 5001046 w 5052798"/>
              <a:gd name="connsiteY1" fmla="*/ 0 h 6254387"/>
              <a:gd name="connsiteX2" fmla="*/ 5052798 w 5052798"/>
              <a:gd name="connsiteY2" fmla="*/ 6252310 h 6254387"/>
              <a:gd name="connsiteX3" fmla="*/ 456168 w 5052798"/>
              <a:gd name="connsiteY3" fmla="*/ 6254387 h 6254387"/>
              <a:gd name="connsiteX4" fmla="*/ 9351 w 5052798"/>
              <a:gd name="connsiteY4" fmla="*/ 5795240 h 6254387"/>
              <a:gd name="connsiteX5" fmla="*/ 0 w 5052798"/>
              <a:gd name="connsiteY5" fmla="*/ 17566 h 6254387"/>
              <a:gd name="connsiteX0" fmla="*/ 0 w 5052798"/>
              <a:gd name="connsiteY0" fmla="*/ 5265 h 6242086"/>
              <a:gd name="connsiteX1" fmla="*/ 5042050 w 5052798"/>
              <a:gd name="connsiteY1" fmla="*/ 0 h 6242086"/>
              <a:gd name="connsiteX2" fmla="*/ 5052798 w 5052798"/>
              <a:gd name="connsiteY2" fmla="*/ 6240009 h 6242086"/>
              <a:gd name="connsiteX3" fmla="*/ 456168 w 5052798"/>
              <a:gd name="connsiteY3" fmla="*/ 6242086 h 6242086"/>
              <a:gd name="connsiteX4" fmla="*/ 9351 w 5052798"/>
              <a:gd name="connsiteY4" fmla="*/ 5782939 h 6242086"/>
              <a:gd name="connsiteX5" fmla="*/ 0 w 5052798"/>
              <a:gd name="connsiteY5" fmla="*/ 5265 h 6242086"/>
              <a:gd name="connsiteX0" fmla="*/ 0 w 5052798"/>
              <a:gd name="connsiteY0" fmla="*/ 0 h 6236821"/>
              <a:gd name="connsiteX1" fmla="*/ 3676237 w 5052798"/>
              <a:gd name="connsiteY1" fmla="*/ 434607 h 6236821"/>
              <a:gd name="connsiteX2" fmla="*/ 5052798 w 5052798"/>
              <a:gd name="connsiteY2" fmla="*/ 6234744 h 6236821"/>
              <a:gd name="connsiteX3" fmla="*/ 456168 w 5052798"/>
              <a:gd name="connsiteY3" fmla="*/ 6236821 h 6236821"/>
              <a:gd name="connsiteX4" fmla="*/ 9351 w 5052798"/>
              <a:gd name="connsiteY4" fmla="*/ 5777674 h 6236821"/>
              <a:gd name="connsiteX5" fmla="*/ 0 w 5052798"/>
              <a:gd name="connsiteY5" fmla="*/ 0 h 6236821"/>
              <a:gd name="connsiteX0" fmla="*/ 0 w 3872181"/>
              <a:gd name="connsiteY0" fmla="*/ 0 h 6236821"/>
              <a:gd name="connsiteX1" fmla="*/ 3676237 w 3872181"/>
              <a:gd name="connsiteY1" fmla="*/ 434607 h 6236821"/>
              <a:gd name="connsiteX2" fmla="*/ 3872181 w 3872181"/>
              <a:gd name="connsiteY2" fmla="*/ 6118988 h 6236821"/>
              <a:gd name="connsiteX3" fmla="*/ 456168 w 3872181"/>
              <a:gd name="connsiteY3" fmla="*/ 6236821 h 6236821"/>
              <a:gd name="connsiteX4" fmla="*/ 9351 w 3872181"/>
              <a:gd name="connsiteY4" fmla="*/ 5777674 h 6236821"/>
              <a:gd name="connsiteX5" fmla="*/ 0 w 3872181"/>
              <a:gd name="connsiteY5" fmla="*/ 0 h 6236821"/>
              <a:gd name="connsiteX0" fmla="*/ 0 w 4057375"/>
              <a:gd name="connsiteY0" fmla="*/ 0 h 6246319"/>
              <a:gd name="connsiteX1" fmla="*/ 3676237 w 4057375"/>
              <a:gd name="connsiteY1" fmla="*/ 434607 h 6246319"/>
              <a:gd name="connsiteX2" fmla="*/ 4057375 w 4057375"/>
              <a:gd name="connsiteY2" fmla="*/ 6246319 h 6246319"/>
              <a:gd name="connsiteX3" fmla="*/ 456168 w 4057375"/>
              <a:gd name="connsiteY3" fmla="*/ 6236821 h 6246319"/>
              <a:gd name="connsiteX4" fmla="*/ 9351 w 4057375"/>
              <a:gd name="connsiteY4" fmla="*/ 5777674 h 6246319"/>
              <a:gd name="connsiteX5" fmla="*/ 0 w 4057375"/>
              <a:gd name="connsiteY5" fmla="*/ 0 h 6246319"/>
              <a:gd name="connsiteX0" fmla="*/ 0 w 4069776"/>
              <a:gd name="connsiteY0" fmla="*/ 0 h 6246319"/>
              <a:gd name="connsiteX1" fmla="*/ 4069776 w 4069776"/>
              <a:gd name="connsiteY1" fmla="*/ 6311 h 6246319"/>
              <a:gd name="connsiteX2" fmla="*/ 4057375 w 4069776"/>
              <a:gd name="connsiteY2" fmla="*/ 6246319 h 6246319"/>
              <a:gd name="connsiteX3" fmla="*/ 456168 w 4069776"/>
              <a:gd name="connsiteY3" fmla="*/ 6236821 h 6246319"/>
              <a:gd name="connsiteX4" fmla="*/ 9351 w 4069776"/>
              <a:gd name="connsiteY4" fmla="*/ 5777674 h 6246319"/>
              <a:gd name="connsiteX5" fmla="*/ 0 w 4069776"/>
              <a:gd name="connsiteY5" fmla="*/ 0 h 6246319"/>
              <a:gd name="connsiteX0" fmla="*/ 0 w 4057375"/>
              <a:gd name="connsiteY0" fmla="*/ 0 h 6246319"/>
              <a:gd name="connsiteX1" fmla="*/ 3416633 w 4057375"/>
              <a:gd name="connsiteY1" fmla="*/ 169610 h 6246319"/>
              <a:gd name="connsiteX2" fmla="*/ 4057375 w 4057375"/>
              <a:gd name="connsiteY2" fmla="*/ 6246319 h 6246319"/>
              <a:gd name="connsiteX3" fmla="*/ 456168 w 4057375"/>
              <a:gd name="connsiteY3" fmla="*/ 6236821 h 6246319"/>
              <a:gd name="connsiteX4" fmla="*/ 9351 w 4057375"/>
              <a:gd name="connsiteY4" fmla="*/ 5777674 h 6246319"/>
              <a:gd name="connsiteX5" fmla="*/ 0 w 4057375"/>
              <a:gd name="connsiteY5" fmla="*/ 0 h 6246319"/>
              <a:gd name="connsiteX0" fmla="*/ 0 w 4057375"/>
              <a:gd name="connsiteY0" fmla="*/ 0 h 6246319"/>
              <a:gd name="connsiteX1" fmla="*/ 4050182 w 4057375"/>
              <a:gd name="connsiteY1" fmla="*/ 6311 h 6246319"/>
              <a:gd name="connsiteX2" fmla="*/ 4057375 w 4057375"/>
              <a:gd name="connsiteY2" fmla="*/ 6246319 h 6246319"/>
              <a:gd name="connsiteX3" fmla="*/ 456168 w 4057375"/>
              <a:gd name="connsiteY3" fmla="*/ 6236821 h 6246319"/>
              <a:gd name="connsiteX4" fmla="*/ 9351 w 4057375"/>
              <a:gd name="connsiteY4" fmla="*/ 5777674 h 6246319"/>
              <a:gd name="connsiteX5" fmla="*/ 0 w 4057375"/>
              <a:gd name="connsiteY5" fmla="*/ 0 h 6246319"/>
              <a:gd name="connsiteX0" fmla="*/ 0 w 4057375"/>
              <a:gd name="connsiteY0" fmla="*/ 0 h 6246319"/>
              <a:gd name="connsiteX1" fmla="*/ 4050182 w 4057375"/>
              <a:gd name="connsiteY1" fmla="*/ 6311 h 6246319"/>
              <a:gd name="connsiteX2" fmla="*/ 4057375 w 4057375"/>
              <a:gd name="connsiteY2" fmla="*/ 6246319 h 6246319"/>
              <a:gd name="connsiteX3" fmla="*/ 456168 w 4057375"/>
              <a:gd name="connsiteY3" fmla="*/ 6236821 h 6246319"/>
              <a:gd name="connsiteX4" fmla="*/ 9351 w 4057375"/>
              <a:gd name="connsiteY4" fmla="*/ 5777674 h 6246319"/>
              <a:gd name="connsiteX5" fmla="*/ 0 w 4057375"/>
              <a:gd name="connsiteY5" fmla="*/ 0 h 6246319"/>
              <a:gd name="connsiteX0" fmla="*/ 0 w 4057375"/>
              <a:gd name="connsiteY0" fmla="*/ 0 h 6246319"/>
              <a:gd name="connsiteX1" fmla="*/ 4056713 w 4057375"/>
              <a:gd name="connsiteY1" fmla="*/ 6311 h 6246319"/>
              <a:gd name="connsiteX2" fmla="*/ 4057375 w 4057375"/>
              <a:gd name="connsiteY2" fmla="*/ 6246319 h 6246319"/>
              <a:gd name="connsiteX3" fmla="*/ 456168 w 4057375"/>
              <a:gd name="connsiteY3" fmla="*/ 6236821 h 6246319"/>
              <a:gd name="connsiteX4" fmla="*/ 9351 w 4057375"/>
              <a:gd name="connsiteY4" fmla="*/ 5777674 h 6246319"/>
              <a:gd name="connsiteX5" fmla="*/ 0 w 4057375"/>
              <a:gd name="connsiteY5" fmla="*/ 0 h 6246319"/>
              <a:gd name="connsiteX0" fmla="*/ 0 w 4069776"/>
              <a:gd name="connsiteY0" fmla="*/ 0 h 6246319"/>
              <a:gd name="connsiteX1" fmla="*/ 4069776 w 4069776"/>
              <a:gd name="connsiteY1" fmla="*/ 6311 h 6246319"/>
              <a:gd name="connsiteX2" fmla="*/ 4057375 w 4069776"/>
              <a:gd name="connsiteY2" fmla="*/ 6246319 h 6246319"/>
              <a:gd name="connsiteX3" fmla="*/ 456168 w 4069776"/>
              <a:gd name="connsiteY3" fmla="*/ 6236821 h 6246319"/>
              <a:gd name="connsiteX4" fmla="*/ 9351 w 4069776"/>
              <a:gd name="connsiteY4" fmla="*/ 5777674 h 6246319"/>
              <a:gd name="connsiteX5" fmla="*/ 0 w 4069776"/>
              <a:gd name="connsiteY5" fmla="*/ 0 h 6246319"/>
              <a:gd name="connsiteX0" fmla="*/ 0 w 4069776"/>
              <a:gd name="connsiteY0" fmla="*/ 0 h 6236821"/>
              <a:gd name="connsiteX1" fmla="*/ 4069776 w 4069776"/>
              <a:gd name="connsiteY1" fmla="*/ 6311 h 6236821"/>
              <a:gd name="connsiteX2" fmla="*/ 4057375 w 4069776"/>
              <a:gd name="connsiteY2" fmla="*/ 5580062 h 6236821"/>
              <a:gd name="connsiteX3" fmla="*/ 456168 w 4069776"/>
              <a:gd name="connsiteY3" fmla="*/ 6236821 h 6236821"/>
              <a:gd name="connsiteX4" fmla="*/ 9351 w 4069776"/>
              <a:gd name="connsiteY4" fmla="*/ 5777674 h 6236821"/>
              <a:gd name="connsiteX5" fmla="*/ 0 w 4069776"/>
              <a:gd name="connsiteY5" fmla="*/ 0 h 6236821"/>
              <a:gd name="connsiteX0" fmla="*/ 0 w 4749706"/>
              <a:gd name="connsiteY0" fmla="*/ 0 h 6236821"/>
              <a:gd name="connsiteX1" fmla="*/ 4069776 w 4749706"/>
              <a:gd name="connsiteY1" fmla="*/ 6311 h 6236821"/>
              <a:gd name="connsiteX2" fmla="*/ 4749706 w 4749706"/>
              <a:gd name="connsiteY2" fmla="*/ 5854404 h 6236821"/>
              <a:gd name="connsiteX3" fmla="*/ 456168 w 4749706"/>
              <a:gd name="connsiteY3" fmla="*/ 6236821 h 6236821"/>
              <a:gd name="connsiteX4" fmla="*/ 9351 w 4749706"/>
              <a:gd name="connsiteY4" fmla="*/ 5777674 h 6236821"/>
              <a:gd name="connsiteX5" fmla="*/ 0 w 4749706"/>
              <a:gd name="connsiteY5" fmla="*/ 0 h 6236821"/>
              <a:gd name="connsiteX0" fmla="*/ 0 w 4070437"/>
              <a:gd name="connsiteY0" fmla="*/ 0 h 6236821"/>
              <a:gd name="connsiteX1" fmla="*/ 4069776 w 4070437"/>
              <a:gd name="connsiteY1" fmla="*/ 6311 h 6236821"/>
              <a:gd name="connsiteX2" fmla="*/ 4070437 w 4070437"/>
              <a:gd name="connsiteY2" fmla="*/ 6233257 h 6236821"/>
              <a:gd name="connsiteX3" fmla="*/ 456168 w 4070437"/>
              <a:gd name="connsiteY3" fmla="*/ 6236821 h 6236821"/>
              <a:gd name="connsiteX4" fmla="*/ 9351 w 4070437"/>
              <a:gd name="connsiteY4" fmla="*/ 5777674 h 6236821"/>
              <a:gd name="connsiteX5" fmla="*/ 0 w 4070437"/>
              <a:gd name="connsiteY5" fmla="*/ 0 h 6236821"/>
              <a:gd name="connsiteX0" fmla="*/ 0 w 4070437"/>
              <a:gd name="connsiteY0" fmla="*/ 220 h 6237041"/>
              <a:gd name="connsiteX1" fmla="*/ 4063244 w 4070437"/>
              <a:gd name="connsiteY1" fmla="*/ 0 h 6237041"/>
              <a:gd name="connsiteX2" fmla="*/ 4070437 w 4070437"/>
              <a:gd name="connsiteY2" fmla="*/ 6233477 h 6237041"/>
              <a:gd name="connsiteX3" fmla="*/ 456168 w 4070437"/>
              <a:gd name="connsiteY3" fmla="*/ 6237041 h 6237041"/>
              <a:gd name="connsiteX4" fmla="*/ 9351 w 4070437"/>
              <a:gd name="connsiteY4" fmla="*/ 5777894 h 6237041"/>
              <a:gd name="connsiteX5" fmla="*/ 0 w 4070437"/>
              <a:gd name="connsiteY5" fmla="*/ 220 h 6237041"/>
              <a:gd name="connsiteX0" fmla="*/ 0 w 4070437"/>
              <a:gd name="connsiteY0" fmla="*/ 220 h 6237041"/>
              <a:gd name="connsiteX1" fmla="*/ 4069799 w 4070437"/>
              <a:gd name="connsiteY1" fmla="*/ 0 h 6237041"/>
              <a:gd name="connsiteX2" fmla="*/ 4070437 w 4070437"/>
              <a:gd name="connsiteY2" fmla="*/ 6233477 h 6237041"/>
              <a:gd name="connsiteX3" fmla="*/ 456168 w 4070437"/>
              <a:gd name="connsiteY3" fmla="*/ 6237041 h 6237041"/>
              <a:gd name="connsiteX4" fmla="*/ 9351 w 4070437"/>
              <a:gd name="connsiteY4" fmla="*/ 5777894 h 6237041"/>
              <a:gd name="connsiteX5" fmla="*/ 0 w 4070437"/>
              <a:gd name="connsiteY5" fmla="*/ 220 h 623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0437" h="6237041">
                <a:moveTo>
                  <a:pt x="0" y="220"/>
                </a:moveTo>
                <a:lnTo>
                  <a:pt x="4069799" y="0"/>
                </a:lnTo>
                <a:cubicBezTo>
                  <a:pt x="4069797" y="1831280"/>
                  <a:pt x="4070440" y="4909648"/>
                  <a:pt x="4070437" y="6233477"/>
                </a:cubicBezTo>
                <a:lnTo>
                  <a:pt x="456168" y="6237041"/>
                </a:lnTo>
                <a:cubicBezTo>
                  <a:pt x="209398" y="6237041"/>
                  <a:pt x="9351" y="6024590"/>
                  <a:pt x="9351" y="5777894"/>
                </a:cubicBezTo>
                <a:lnTo>
                  <a:pt x="0" y="220"/>
                </a:lnTo>
                <a:close/>
              </a:path>
            </a:pathLst>
          </a:custGeom>
          <a:solidFill>
            <a:schemeClr val="bg1">
              <a:lumMod val="95000"/>
            </a:schemeClr>
          </a:solidFill>
        </p:spPr>
        <p:txBody>
          <a:bodyPr wrap="square" anchor="ctr" anchorCtr="0">
            <a:noAutofit/>
          </a:bodyPr>
          <a:lstStyle>
            <a:lvl1pPr marL="0" indent="0" algn="ctr">
              <a:buNone/>
              <a:defRPr/>
            </a:lvl1pPr>
          </a:lstStyle>
          <a:p>
            <a:r>
              <a:rPr lang="en-US"/>
              <a:t>Insert Image</a:t>
            </a:r>
          </a:p>
        </p:txBody>
      </p:sp>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7362970" cy="777874"/>
          </a:xfrm>
        </p:spPr>
        <p:txBody>
          <a:bodyPr anchor="t">
            <a:normAutofit/>
          </a:bodyPr>
          <a:lstStyle/>
          <a:p>
            <a:r>
              <a:rPr lang="en-GB"/>
              <a:t>Click to add title</a:t>
            </a:r>
            <a:endParaRPr lang="en-US"/>
          </a:p>
        </p:txBody>
      </p:sp>
      <p:sp>
        <p:nvSpPr>
          <p:cNvPr id="7" name="Text Placeholder 6">
            <a:extLst>
              <a:ext uri="{FF2B5EF4-FFF2-40B4-BE49-F238E27FC236}">
                <a16:creationId xmlns:a16="http://schemas.microsoft.com/office/drawing/2014/main" id="{CB831CE9-330E-9DCA-84A9-DADB499B9E00}"/>
              </a:ext>
            </a:extLst>
          </p:cNvPr>
          <p:cNvSpPr>
            <a:spLocks noGrp="1"/>
          </p:cNvSpPr>
          <p:nvPr>
            <p:ph type="body" sz="quarter" idx="13"/>
          </p:nvPr>
        </p:nvSpPr>
        <p:spPr>
          <a:xfrm>
            <a:off x="425603" y="1250078"/>
            <a:ext cx="7362969" cy="4809308"/>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7">
            <a:extLst>
              <a:ext uri="{FF2B5EF4-FFF2-40B4-BE49-F238E27FC236}">
                <a16:creationId xmlns:a16="http://schemas.microsoft.com/office/drawing/2014/main" id="{8F3A0429-262C-E858-4995-F59D2CA93B01}"/>
              </a:ext>
            </a:extLst>
          </p:cNvPr>
          <p:cNvSpPr>
            <a:spLocks noGrp="1"/>
          </p:cNvSpPr>
          <p:nvPr>
            <p:ph type="dt" sz="half" idx="15"/>
          </p:nvPr>
        </p:nvSpPr>
        <p:spPr/>
        <p:txBody>
          <a:bodyPr/>
          <a:lstStyle/>
          <a:p>
            <a:fld id="{BCE7624A-3E84-9946-B0E5-FFA86DB54716}" type="datetime4">
              <a:rPr lang="en-GB" smtClean="0"/>
              <a:t>04 July 2025</a:t>
            </a:fld>
            <a:endParaRPr lang="en-US"/>
          </a:p>
        </p:txBody>
      </p:sp>
      <p:sp>
        <p:nvSpPr>
          <p:cNvPr id="9" name="Footer Placeholder 8">
            <a:extLst>
              <a:ext uri="{FF2B5EF4-FFF2-40B4-BE49-F238E27FC236}">
                <a16:creationId xmlns:a16="http://schemas.microsoft.com/office/drawing/2014/main" id="{A9E18C0F-B990-8036-26E4-C2CA5EA5BD36}"/>
              </a:ext>
            </a:extLst>
          </p:cNvPr>
          <p:cNvSpPr>
            <a:spLocks noGrp="1"/>
          </p:cNvSpPr>
          <p:nvPr>
            <p:ph type="ftr" sz="quarter" idx="16"/>
          </p:nvPr>
        </p:nvSpPr>
        <p:spPr/>
        <p:txBody>
          <a:bodyPr/>
          <a:lstStyle/>
          <a:p>
            <a:r>
              <a:rPr lang="en-US"/>
              <a:t>Document reference</a:t>
            </a:r>
          </a:p>
        </p:txBody>
      </p:sp>
      <p:sp>
        <p:nvSpPr>
          <p:cNvPr id="10" name="Slide Number Placeholder 9">
            <a:extLst>
              <a:ext uri="{FF2B5EF4-FFF2-40B4-BE49-F238E27FC236}">
                <a16:creationId xmlns:a16="http://schemas.microsoft.com/office/drawing/2014/main" id="{B6EF487B-50F6-C074-4FE6-DF164249ACA9}"/>
              </a:ext>
            </a:extLst>
          </p:cNvPr>
          <p:cNvSpPr>
            <a:spLocks noGrp="1"/>
          </p:cNvSpPr>
          <p:nvPr>
            <p:ph type="sldNum" sz="quarter" idx="17"/>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2989724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Content + 3/4 Ima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563599D4-75EF-758B-71EB-043642D84753}"/>
              </a:ext>
            </a:extLst>
          </p:cNvPr>
          <p:cNvSpPr>
            <a:spLocks noGrp="1"/>
          </p:cNvSpPr>
          <p:nvPr>
            <p:ph type="pic" sz="quarter" idx="15" hasCustomPrompt="1"/>
          </p:nvPr>
        </p:nvSpPr>
        <p:spPr>
          <a:xfrm>
            <a:off x="3817529" y="-10158"/>
            <a:ext cx="8374081" cy="6322058"/>
          </a:xfrm>
          <a:custGeom>
            <a:avLst/>
            <a:gdLst>
              <a:gd name="connsiteX0" fmla="*/ 0 w 8149688"/>
              <a:gd name="connsiteY0" fmla="*/ 0 h 6236821"/>
              <a:gd name="connsiteX1" fmla="*/ 8149688 w 8149688"/>
              <a:gd name="connsiteY1" fmla="*/ 0 h 6236821"/>
              <a:gd name="connsiteX2" fmla="*/ 8149688 w 8149688"/>
              <a:gd name="connsiteY2" fmla="*/ 68698 h 6236821"/>
              <a:gd name="connsiteX3" fmla="*/ 8149681 w 8149688"/>
              <a:gd name="connsiteY3" fmla="*/ 6234744 h 6236821"/>
              <a:gd name="connsiteX4" fmla="*/ 456168 w 8149688"/>
              <a:gd name="connsiteY4" fmla="*/ 6236821 h 6236821"/>
              <a:gd name="connsiteX5" fmla="*/ 9351 w 8149688"/>
              <a:gd name="connsiteY5" fmla="*/ 5777674 h 6236821"/>
              <a:gd name="connsiteX0" fmla="*/ 0 w 8149688"/>
              <a:gd name="connsiteY0" fmla="*/ 0 h 6236821"/>
              <a:gd name="connsiteX1" fmla="*/ 8149688 w 8149688"/>
              <a:gd name="connsiteY1" fmla="*/ 0 h 6236821"/>
              <a:gd name="connsiteX2" fmla="*/ 8149688 w 8149688"/>
              <a:gd name="connsiteY2" fmla="*/ 68698 h 6236821"/>
              <a:gd name="connsiteX3" fmla="*/ 5052798 w 8149688"/>
              <a:gd name="connsiteY3" fmla="*/ 6234744 h 6236821"/>
              <a:gd name="connsiteX4" fmla="*/ 456168 w 8149688"/>
              <a:gd name="connsiteY4" fmla="*/ 6236821 h 6236821"/>
              <a:gd name="connsiteX5" fmla="*/ 9351 w 8149688"/>
              <a:gd name="connsiteY5" fmla="*/ 5777674 h 6236821"/>
              <a:gd name="connsiteX6" fmla="*/ 0 w 8149688"/>
              <a:gd name="connsiteY6" fmla="*/ 0 h 6236821"/>
              <a:gd name="connsiteX0" fmla="*/ 0 w 8149688"/>
              <a:gd name="connsiteY0" fmla="*/ 8627 h 6245448"/>
              <a:gd name="connsiteX1" fmla="*/ 4250548 w 8149688"/>
              <a:gd name="connsiteY1" fmla="*/ 0 h 6245448"/>
              <a:gd name="connsiteX2" fmla="*/ 8149688 w 8149688"/>
              <a:gd name="connsiteY2" fmla="*/ 77325 h 6245448"/>
              <a:gd name="connsiteX3" fmla="*/ 5052798 w 8149688"/>
              <a:gd name="connsiteY3" fmla="*/ 6243371 h 6245448"/>
              <a:gd name="connsiteX4" fmla="*/ 456168 w 8149688"/>
              <a:gd name="connsiteY4" fmla="*/ 6245448 h 6245448"/>
              <a:gd name="connsiteX5" fmla="*/ 9351 w 8149688"/>
              <a:gd name="connsiteY5" fmla="*/ 5786301 h 6245448"/>
              <a:gd name="connsiteX6" fmla="*/ 0 w 8149688"/>
              <a:gd name="connsiteY6" fmla="*/ 8627 h 6245448"/>
              <a:gd name="connsiteX0" fmla="*/ 0 w 8149688"/>
              <a:gd name="connsiteY0" fmla="*/ 0 h 6236821"/>
              <a:gd name="connsiteX1" fmla="*/ 8149688 w 8149688"/>
              <a:gd name="connsiteY1" fmla="*/ 68698 h 6236821"/>
              <a:gd name="connsiteX2" fmla="*/ 5052798 w 8149688"/>
              <a:gd name="connsiteY2" fmla="*/ 6234744 h 6236821"/>
              <a:gd name="connsiteX3" fmla="*/ 456168 w 8149688"/>
              <a:gd name="connsiteY3" fmla="*/ 6236821 h 6236821"/>
              <a:gd name="connsiteX4" fmla="*/ 9351 w 8149688"/>
              <a:gd name="connsiteY4" fmla="*/ 5777674 h 6236821"/>
              <a:gd name="connsiteX5" fmla="*/ 0 w 8149688"/>
              <a:gd name="connsiteY5" fmla="*/ 0 h 6236821"/>
              <a:gd name="connsiteX0" fmla="*/ 0 w 5052798"/>
              <a:gd name="connsiteY0" fmla="*/ 17566 h 6254387"/>
              <a:gd name="connsiteX1" fmla="*/ 5001046 w 5052798"/>
              <a:gd name="connsiteY1" fmla="*/ 0 h 6254387"/>
              <a:gd name="connsiteX2" fmla="*/ 5052798 w 5052798"/>
              <a:gd name="connsiteY2" fmla="*/ 6252310 h 6254387"/>
              <a:gd name="connsiteX3" fmla="*/ 456168 w 5052798"/>
              <a:gd name="connsiteY3" fmla="*/ 6254387 h 6254387"/>
              <a:gd name="connsiteX4" fmla="*/ 9351 w 5052798"/>
              <a:gd name="connsiteY4" fmla="*/ 5795240 h 6254387"/>
              <a:gd name="connsiteX5" fmla="*/ 0 w 5052798"/>
              <a:gd name="connsiteY5" fmla="*/ 17566 h 6254387"/>
              <a:gd name="connsiteX0" fmla="*/ 0 w 5052798"/>
              <a:gd name="connsiteY0" fmla="*/ 5265 h 6242086"/>
              <a:gd name="connsiteX1" fmla="*/ 5042050 w 5052798"/>
              <a:gd name="connsiteY1" fmla="*/ 0 h 6242086"/>
              <a:gd name="connsiteX2" fmla="*/ 5052798 w 5052798"/>
              <a:gd name="connsiteY2" fmla="*/ 6240009 h 6242086"/>
              <a:gd name="connsiteX3" fmla="*/ 456168 w 5052798"/>
              <a:gd name="connsiteY3" fmla="*/ 6242086 h 6242086"/>
              <a:gd name="connsiteX4" fmla="*/ 9351 w 5052798"/>
              <a:gd name="connsiteY4" fmla="*/ 5782939 h 6242086"/>
              <a:gd name="connsiteX5" fmla="*/ 0 w 5052798"/>
              <a:gd name="connsiteY5" fmla="*/ 5265 h 6242086"/>
              <a:gd name="connsiteX0" fmla="*/ 0 w 5052798"/>
              <a:gd name="connsiteY0" fmla="*/ 0 h 6236821"/>
              <a:gd name="connsiteX1" fmla="*/ 3676237 w 5052798"/>
              <a:gd name="connsiteY1" fmla="*/ 434607 h 6236821"/>
              <a:gd name="connsiteX2" fmla="*/ 5052798 w 5052798"/>
              <a:gd name="connsiteY2" fmla="*/ 6234744 h 6236821"/>
              <a:gd name="connsiteX3" fmla="*/ 456168 w 5052798"/>
              <a:gd name="connsiteY3" fmla="*/ 6236821 h 6236821"/>
              <a:gd name="connsiteX4" fmla="*/ 9351 w 5052798"/>
              <a:gd name="connsiteY4" fmla="*/ 5777674 h 6236821"/>
              <a:gd name="connsiteX5" fmla="*/ 0 w 5052798"/>
              <a:gd name="connsiteY5" fmla="*/ 0 h 6236821"/>
              <a:gd name="connsiteX0" fmla="*/ 0 w 3872181"/>
              <a:gd name="connsiteY0" fmla="*/ 0 h 6236821"/>
              <a:gd name="connsiteX1" fmla="*/ 3676237 w 3872181"/>
              <a:gd name="connsiteY1" fmla="*/ 434607 h 6236821"/>
              <a:gd name="connsiteX2" fmla="*/ 3872181 w 3872181"/>
              <a:gd name="connsiteY2" fmla="*/ 6118988 h 6236821"/>
              <a:gd name="connsiteX3" fmla="*/ 456168 w 3872181"/>
              <a:gd name="connsiteY3" fmla="*/ 6236821 h 6236821"/>
              <a:gd name="connsiteX4" fmla="*/ 9351 w 3872181"/>
              <a:gd name="connsiteY4" fmla="*/ 5777674 h 6236821"/>
              <a:gd name="connsiteX5" fmla="*/ 0 w 3872181"/>
              <a:gd name="connsiteY5" fmla="*/ 0 h 6236821"/>
              <a:gd name="connsiteX0" fmla="*/ 0 w 4057375"/>
              <a:gd name="connsiteY0" fmla="*/ 0 h 6246319"/>
              <a:gd name="connsiteX1" fmla="*/ 3676237 w 4057375"/>
              <a:gd name="connsiteY1" fmla="*/ 434607 h 6246319"/>
              <a:gd name="connsiteX2" fmla="*/ 4057375 w 4057375"/>
              <a:gd name="connsiteY2" fmla="*/ 6246319 h 6246319"/>
              <a:gd name="connsiteX3" fmla="*/ 456168 w 4057375"/>
              <a:gd name="connsiteY3" fmla="*/ 6236821 h 6246319"/>
              <a:gd name="connsiteX4" fmla="*/ 9351 w 4057375"/>
              <a:gd name="connsiteY4" fmla="*/ 5777674 h 6246319"/>
              <a:gd name="connsiteX5" fmla="*/ 0 w 4057375"/>
              <a:gd name="connsiteY5" fmla="*/ 0 h 6246319"/>
              <a:gd name="connsiteX0" fmla="*/ 0 w 4069776"/>
              <a:gd name="connsiteY0" fmla="*/ 0 h 6246319"/>
              <a:gd name="connsiteX1" fmla="*/ 4069776 w 4069776"/>
              <a:gd name="connsiteY1" fmla="*/ 6311 h 6246319"/>
              <a:gd name="connsiteX2" fmla="*/ 4057375 w 4069776"/>
              <a:gd name="connsiteY2" fmla="*/ 6246319 h 6246319"/>
              <a:gd name="connsiteX3" fmla="*/ 456168 w 4069776"/>
              <a:gd name="connsiteY3" fmla="*/ 6236821 h 6246319"/>
              <a:gd name="connsiteX4" fmla="*/ 9351 w 4069776"/>
              <a:gd name="connsiteY4" fmla="*/ 5777674 h 6246319"/>
              <a:gd name="connsiteX5" fmla="*/ 0 w 4069776"/>
              <a:gd name="connsiteY5" fmla="*/ 0 h 6246319"/>
              <a:gd name="connsiteX0" fmla="*/ 0 w 4057375"/>
              <a:gd name="connsiteY0" fmla="*/ 0 h 6246319"/>
              <a:gd name="connsiteX1" fmla="*/ 3416633 w 4057375"/>
              <a:gd name="connsiteY1" fmla="*/ 169610 h 6246319"/>
              <a:gd name="connsiteX2" fmla="*/ 4057375 w 4057375"/>
              <a:gd name="connsiteY2" fmla="*/ 6246319 h 6246319"/>
              <a:gd name="connsiteX3" fmla="*/ 456168 w 4057375"/>
              <a:gd name="connsiteY3" fmla="*/ 6236821 h 6246319"/>
              <a:gd name="connsiteX4" fmla="*/ 9351 w 4057375"/>
              <a:gd name="connsiteY4" fmla="*/ 5777674 h 6246319"/>
              <a:gd name="connsiteX5" fmla="*/ 0 w 4057375"/>
              <a:gd name="connsiteY5" fmla="*/ 0 h 6246319"/>
              <a:gd name="connsiteX0" fmla="*/ 0 w 4057375"/>
              <a:gd name="connsiteY0" fmla="*/ 0 h 6246319"/>
              <a:gd name="connsiteX1" fmla="*/ 4050182 w 4057375"/>
              <a:gd name="connsiteY1" fmla="*/ 6311 h 6246319"/>
              <a:gd name="connsiteX2" fmla="*/ 4057375 w 4057375"/>
              <a:gd name="connsiteY2" fmla="*/ 6246319 h 6246319"/>
              <a:gd name="connsiteX3" fmla="*/ 456168 w 4057375"/>
              <a:gd name="connsiteY3" fmla="*/ 6236821 h 6246319"/>
              <a:gd name="connsiteX4" fmla="*/ 9351 w 4057375"/>
              <a:gd name="connsiteY4" fmla="*/ 5777674 h 6246319"/>
              <a:gd name="connsiteX5" fmla="*/ 0 w 4057375"/>
              <a:gd name="connsiteY5" fmla="*/ 0 h 6246319"/>
              <a:gd name="connsiteX0" fmla="*/ 0 w 4057375"/>
              <a:gd name="connsiteY0" fmla="*/ 0 h 6246319"/>
              <a:gd name="connsiteX1" fmla="*/ 4050182 w 4057375"/>
              <a:gd name="connsiteY1" fmla="*/ 6311 h 6246319"/>
              <a:gd name="connsiteX2" fmla="*/ 4057375 w 4057375"/>
              <a:gd name="connsiteY2" fmla="*/ 6246319 h 6246319"/>
              <a:gd name="connsiteX3" fmla="*/ 456168 w 4057375"/>
              <a:gd name="connsiteY3" fmla="*/ 6236821 h 6246319"/>
              <a:gd name="connsiteX4" fmla="*/ 9351 w 4057375"/>
              <a:gd name="connsiteY4" fmla="*/ 5777674 h 6246319"/>
              <a:gd name="connsiteX5" fmla="*/ 0 w 4057375"/>
              <a:gd name="connsiteY5" fmla="*/ 0 h 6246319"/>
              <a:gd name="connsiteX0" fmla="*/ 0 w 4057375"/>
              <a:gd name="connsiteY0" fmla="*/ 0 h 6246319"/>
              <a:gd name="connsiteX1" fmla="*/ 4056713 w 4057375"/>
              <a:gd name="connsiteY1" fmla="*/ 6311 h 6246319"/>
              <a:gd name="connsiteX2" fmla="*/ 4057375 w 4057375"/>
              <a:gd name="connsiteY2" fmla="*/ 6246319 h 6246319"/>
              <a:gd name="connsiteX3" fmla="*/ 456168 w 4057375"/>
              <a:gd name="connsiteY3" fmla="*/ 6236821 h 6246319"/>
              <a:gd name="connsiteX4" fmla="*/ 9351 w 4057375"/>
              <a:gd name="connsiteY4" fmla="*/ 5777674 h 6246319"/>
              <a:gd name="connsiteX5" fmla="*/ 0 w 4057375"/>
              <a:gd name="connsiteY5" fmla="*/ 0 h 6246319"/>
              <a:gd name="connsiteX0" fmla="*/ 0 w 4069776"/>
              <a:gd name="connsiteY0" fmla="*/ 0 h 6246319"/>
              <a:gd name="connsiteX1" fmla="*/ 4069776 w 4069776"/>
              <a:gd name="connsiteY1" fmla="*/ 6311 h 6246319"/>
              <a:gd name="connsiteX2" fmla="*/ 4057375 w 4069776"/>
              <a:gd name="connsiteY2" fmla="*/ 6246319 h 6246319"/>
              <a:gd name="connsiteX3" fmla="*/ 456168 w 4069776"/>
              <a:gd name="connsiteY3" fmla="*/ 6236821 h 6246319"/>
              <a:gd name="connsiteX4" fmla="*/ 9351 w 4069776"/>
              <a:gd name="connsiteY4" fmla="*/ 5777674 h 6246319"/>
              <a:gd name="connsiteX5" fmla="*/ 0 w 4069776"/>
              <a:gd name="connsiteY5" fmla="*/ 0 h 6246319"/>
              <a:gd name="connsiteX0" fmla="*/ 0 w 4069776"/>
              <a:gd name="connsiteY0" fmla="*/ 0 h 6236821"/>
              <a:gd name="connsiteX1" fmla="*/ 4069776 w 4069776"/>
              <a:gd name="connsiteY1" fmla="*/ 6311 h 6236821"/>
              <a:gd name="connsiteX2" fmla="*/ 4057375 w 4069776"/>
              <a:gd name="connsiteY2" fmla="*/ 5580062 h 6236821"/>
              <a:gd name="connsiteX3" fmla="*/ 456168 w 4069776"/>
              <a:gd name="connsiteY3" fmla="*/ 6236821 h 6236821"/>
              <a:gd name="connsiteX4" fmla="*/ 9351 w 4069776"/>
              <a:gd name="connsiteY4" fmla="*/ 5777674 h 6236821"/>
              <a:gd name="connsiteX5" fmla="*/ 0 w 4069776"/>
              <a:gd name="connsiteY5" fmla="*/ 0 h 6236821"/>
              <a:gd name="connsiteX0" fmla="*/ 0 w 4749706"/>
              <a:gd name="connsiteY0" fmla="*/ 0 h 6236821"/>
              <a:gd name="connsiteX1" fmla="*/ 4069776 w 4749706"/>
              <a:gd name="connsiteY1" fmla="*/ 6311 h 6236821"/>
              <a:gd name="connsiteX2" fmla="*/ 4749706 w 4749706"/>
              <a:gd name="connsiteY2" fmla="*/ 5854404 h 6236821"/>
              <a:gd name="connsiteX3" fmla="*/ 456168 w 4749706"/>
              <a:gd name="connsiteY3" fmla="*/ 6236821 h 6236821"/>
              <a:gd name="connsiteX4" fmla="*/ 9351 w 4749706"/>
              <a:gd name="connsiteY4" fmla="*/ 5777674 h 6236821"/>
              <a:gd name="connsiteX5" fmla="*/ 0 w 4749706"/>
              <a:gd name="connsiteY5" fmla="*/ 0 h 6236821"/>
              <a:gd name="connsiteX0" fmla="*/ 0 w 4070437"/>
              <a:gd name="connsiteY0" fmla="*/ 0 h 6236821"/>
              <a:gd name="connsiteX1" fmla="*/ 4069776 w 4070437"/>
              <a:gd name="connsiteY1" fmla="*/ 6311 h 6236821"/>
              <a:gd name="connsiteX2" fmla="*/ 4070437 w 4070437"/>
              <a:gd name="connsiteY2" fmla="*/ 6233257 h 6236821"/>
              <a:gd name="connsiteX3" fmla="*/ 456168 w 4070437"/>
              <a:gd name="connsiteY3" fmla="*/ 6236821 h 6236821"/>
              <a:gd name="connsiteX4" fmla="*/ 9351 w 4070437"/>
              <a:gd name="connsiteY4" fmla="*/ 5777674 h 6236821"/>
              <a:gd name="connsiteX5" fmla="*/ 0 w 4070437"/>
              <a:gd name="connsiteY5" fmla="*/ 0 h 6236821"/>
              <a:gd name="connsiteX0" fmla="*/ 0 w 4070437"/>
              <a:gd name="connsiteY0" fmla="*/ 220 h 6237041"/>
              <a:gd name="connsiteX1" fmla="*/ 4063244 w 4070437"/>
              <a:gd name="connsiteY1" fmla="*/ 0 h 6237041"/>
              <a:gd name="connsiteX2" fmla="*/ 4070437 w 4070437"/>
              <a:gd name="connsiteY2" fmla="*/ 6233477 h 6237041"/>
              <a:gd name="connsiteX3" fmla="*/ 456168 w 4070437"/>
              <a:gd name="connsiteY3" fmla="*/ 6237041 h 6237041"/>
              <a:gd name="connsiteX4" fmla="*/ 9351 w 4070437"/>
              <a:gd name="connsiteY4" fmla="*/ 5777894 h 6237041"/>
              <a:gd name="connsiteX5" fmla="*/ 0 w 4070437"/>
              <a:gd name="connsiteY5" fmla="*/ 220 h 6237041"/>
              <a:gd name="connsiteX0" fmla="*/ 0 w 4070437"/>
              <a:gd name="connsiteY0" fmla="*/ 220 h 6237041"/>
              <a:gd name="connsiteX1" fmla="*/ 4069799 w 4070437"/>
              <a:gd name="connsiteY1" fmla="*/ 0 h 6237041"/>
              <a:gd name="connsiteX2" fmla="*/ 4070437 w 4070437"/>
              <a:gd name="connsiteY2" fmla="*/ 6233477 h 6237041"/>
              <a:gd name="connsiteX3" fmla="*/ 456168 w 4070437"/>
              <a:gd name="connsiteY3" fmla="*/ 6237041 h 6237041"/>
              <a:gd name="connsiteX4" fmla="*/ 9351 w 4070437"/>
              <a:gd name="connsiteY4" fmla="*/ 5777894 h 6237041"/>
              <a:gd name="connsiteX5" fmla="*/ 0 w 4070437"/>
              <a:gd name="connsiteY5" fmla="*/ 220 h 6237041"/>
              <a:gd name="connsiteX0" fmla="*/ 0 w 8373442"/>
              <a:gd name="connsiteY0" fmla="*/ 0 h 6236821"/>
              <a:gd name="connsiteX1" fmla="*/ 8373442 w 8373442"/>
              <a:gd name="connsiteY1" fmla="*/ 9720 h 6236821"/>
              <a:gd name="connsiteX2" fmla="*/ 4070437 w 8373442"/>
              <a:gd name="connsiteY2" fmla="*/ 6233257 h 6236821"/>
              <a:gd name="connsiteX3" fmla="*/ 456168 w 8373442"/>
              <a:gd name="connsiteY3" fmla="*/ 6236821 h 6236821"/>
              <a:gd name="connsiteX4" fmla="*/ 9351 w 8373442"/>
              <a:gd name="connsiteY4" fmla="*/ 5777674 h 6236821"/>
              <a:gd name="connsiteX5" fmla="*/ 0 w 8373442"/>
              <a:gd name="connsiteY5" fmla="*/ 0 h 6236821"/>
              <a:gd name="connsiteX0" fmla="*/ 0 w 8374081"/>
              <a:gd name="connsiteY0" fmla="*/ 0 h 6243197"/>
              <a:gd name="connsiteX1" fmla="*/ 8373442 w 8374081"/>
              <a:gd name="connsiteY1" fmla="*/ 9720 h 6243197"/>
              <a:gd name="connsiteX2" fmla="*/ 8374081 w 8374081"/>
              <a:gd name="connsiteY2" fmla="*/ 6243197 h 6243197"/>
              <a:gd name="connsiteX3" fmla="*/ 456168 w 8374081"/>
              <a:gd name="connsiteY3" fmla="*/ 6236821 h 6243197"/>
              <a:gd name="connsiteX4" fmla="*/ 9351 w 8374081"/>
              <a:gd name="connsiteY4" fmla="*/ 5777674 h 6243197"/>
              <a:gd name="connsiteX5" fmla="*/ 0 w 8374081"/>
              <a:gd name="connsiteY5" fmla="*/ 0 h 6243197"/>
              <a:gd name="connsiteX0" fmla="*/ 0 w 8374081"/>
              <a:gd name="connsiteY0" fmla="*/ 0 h 6243197"/>
              <a:gd name="connsiteX1" fmla="*/ 8373442 w 8374081"/>
              <a:gd name="connsiteY1" fmla="*/ 9720 h 6243197"/>
              <a:gd name="connsiteX2" fmla="*/ 8374081 w 8374081"/>
              <a:gd name="connsiteY2" fmla="*/ 6243197 h 6243197"/>
              <a:gd name="connsiteX3" fmla="*/ 456168 w 8374081"/>
              <a:gd name="connsiteY3" fmla="*/ 6236821 h 6243197"/>
              <a:gd name="connsiteX4" fmla="*/ 9351 w 8374081"/>
              <a:gd name="connsiteY4" fmla="*/ 5777674 h 6243197"/>
              <a:gd name="connsiteX5" fmla="*/ 0 w 8374081"/>
              <a:gd name="connsiteY5" fmla="*/ 0 h 6243197"/>
              <a:gd name="connsiteX0" fmla="*/ 0 w 8374081"/>
              <a:gd name="connsiteY0" fmla="*/ 10160 h 6253357"/>
              <a:gd name="connsiteX1" fmla="*/ 8373442 w 8374081"/>
              <a:gd name="connsiteY1" fmla="*/ 0 h 6253357"/>
              <a:gd name="connsiteX2" fmla="*/ 8374081 w 8374081"/>
              <a:gd name="connsiteY2" fmla="*/ 6253357 h 6253357"/>
              <a:gd name="connsiteX3" fmla="*/ 456168 w 8374081"/>
              <a:gd name="connsiteY3" fmla="*/ 6246981 h 6253357"/>
              <a:gd name="connsiteX4" fmla="*/ 9351 w 8374081"/>
              <a:gd name="connsiteY4" fmla="*/ 5787834 h 6253357"/>
              <a:gd name="connsiteX5" fmla="*/ 0 w 8374081"/>
              <a:gd name="connsiteY5" fmla="*/ 10160 h 625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74081" h="6253357">
                <a:moveTo>
                  <a:pt x="0" y="10160"/>
                </a:moveTo>
                <a:lnTo>
                  <a:pt x="8373442" y="0"/>
                </a:lnTo>
                <a:cubicBezTo>
                  <a:pt x="8373440" y="1831280"/>
                  <a:pt x="8374084" y="4929528"/>
                  <a:pt x="8374081" y="6253357"/>
                </a:cubicBezTo>
                <a:lnTo>
                  <a:pt x="456168" y="6246981"/>
                </a:lnTo>
                <a:cubicBezTo>
                  <a:pt x="209398" y="6246981"/>
                  <a:pt x="9351" y="6034530"/>
                  <a:pt x="9351" y="5787834"/>
                </a:cubicBezTo>
                <a:lnTo>
                  <a:pt x="0" y="10160"/>
                </a:lnTo>
                <a:close/>
              </a:path>
            </a:pathLst>
          </a:custGeom>
          <a:solidFill>
            <a:schemeClr val="bg1">
              <a:lumMod val="95000"/>
            </a:schemeClr>
          </a:solidFill>
        </p:spPr>
        <p:txBody>
          <a:bodyPr wrap="square" anchor="ctr" anchorCtr="0">
            <a:noAutofit/>
          </a:bodyPr>
          <a:lstStyle>
            <a:lvl1pPr marL="0" indent="0" algn="ctr">
              <a:buNone/>
              <a:defRPr/>
            </a:lvl1pPr>
          </a:lstStyle>
          <a:p>
            <a:r>
              <a:rPr lang="en-US"/>
              <a:t>Insert Image</a:t>
            </a:r>
          </a:p>
        </p:txBody>
      </p:sp>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3059998" cy="777874"/>
          </a:xfrm>
        </p:spPr>
        <p:txBody>
          <a:bodyPr anchor="t">
            <a:normAutofit/>
          </a:bodyPr>
          <a:lstStyle/>
          <a:p>
            <a:r>
              <a:rPr lang="en-GB"/>
              <a:t>Click to add title</a:t>
            </a:r>
            <a:endParaRPr lang="en-US"/>
          </a:p>
        </p:txBody>
      </p:sp>
      <p:sp>
        <p:nvSpPr>
          <p:cNvPr id="7" name="Text Placeholder 6">
            <a:extLst>
              <a:ext uri="{FF2B5EF4-FFF2-40B4-BE49-F238E27FC236}">
                <a16:creationId xmlns:a16="http://schemas.microsoft.com/office/drawing/2014/main" id="{CB831CE9-330E-9DCA-84A9-DADB499B9E00}"/>
              </a:ext>
            </a:extLst>
          </p:cNvPr>
          <p:cNvSpPr>
            <a:spLocks noGrp="1"/>
          </p:cNvSpPr>
          <p:nvPr>
            <p:ph type="body" sz="quarter" idx="13"/>
          </p:nvPr>
        </p:nvSpPr>
        <p:spPr>
          <a:xfrm>
            <a:off x="425603" y="1250078"/>
            <a:ext cx="3060000" cy="4809308"/>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7">
            <a:extLst>
              <a:ext uri="{FF2B5EF4-FFF2-40B4-BE49-F238E27FC236}">
                <a16:creationId xmlns:a16="http://schemas.microsoft.com/office/drawing/2014/main" id="{5C6C18FF-1E84-259E-ADEF-CF6B8EF474FA}"/>
              </a:ext>
            </a:extLst>
          </p:cNvPr>
          <p:cNvSpPr>
            <a:spLocks noGrp="1"/>
          </p:cNvSpPr>
          <p:nvPr>
            <p:ph type="dt" sz="half" idx="16"/>
          </p:nvPr>
        </p:nvSpPr>
        <p:spPr/>
        <p:txBody>
          <a:bodyPr/>
          <a:lstStyle/>
          <a:p>
            <a:fld id="{F4E0E885-E67E-B946-98CA-10B6623829FB}" type="datetime4">
              <a:rPr lang="en-GB" smtClean="0"/>
              <a:t>04 July 2025</a:t>
            </a:fld>
            <a:endParaRPr lang="en-US"/>
          </a:p>
        </p:txBody>
      </p:sp>
      <p:sp>
        <p:nvSpPr>
          <p:cNvPr id="9" name="Footer Placeholder 8">
            <a:extLst>
              <a:ext uri="{FF2B5EF4-FFF2-40B4-BE49-F238E27FC236}">
                <a16:creationId xmlns:a16="http://schemas.microsoft.com/office/drawing/2014/main" id="{10EE8372-4766-A488-D554-344D1510AD04}"/>
              </a:ext>
            </a:extLst>
          </p:cNvPr>
          <p:cNvSpPr>
            <a:spLocks noGrp="1"/>
          </p:cNvSpPr>
          <p:nvPr>
            <p:ph type="ftr" sz="quarter" idx="17"/>
          </p:nvPr>
        </p:nvSpPr>
        <p:spPr/>
        <p:txBody>
          <a:bodyPr/>
          <a:lstStyle/>
          <a:p>
            <a:r>
              <a:rPr lang="en-US"/>
              <a:t>Document reference</a:t>
            </a:r>
          </a:p>
        </p:txBody>
      </p:sp>
      <p:sp>
        <p:nvSpPr>
          <p:cNvPr id="10" name="Slide Number Placeholder 9">
            <a:extLst>
              <a:ext uri="{FF2B5EF4-FFF2-40B4-BE49-F238E27FC236}">
                <a16:creationId xmlns:a16="http://schemas.microsoft.com/office/drawing/2014/main" id="{CDC9B293-8AC8-2212-98FE-16B371029857}"/>
              </a:ext>
            </a:extLst>
          </p:cNvPr>
          <p:cNvSpPr>
            <a:spLocks noGrp="1"/>
          </p:cNvSpPr>
          <p:nvPr>
            <p:ph type="sldNum" sz="quarter" idx="18"/>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2046877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11340790" cy="777874"/>
          </a:xfrm>
        </p:spPr>
        <p:txBody>
          <a:bodyPr anchor="t">
            <a:normAutofit/>
          </a:bodyPr>
          <a:lstStyle/>
          <a:p>
            <a:r>
              <a:rPr lang="en-GB"/>
              <a:t>Click to add title</a:t>
            </a:r>
            <a:endParaRPr lang="en-US"/>
          </a:p>
        </p:txBody>
      </p:sp>
      <p:sp>
        <p:nvSpPr>
          <p:cNvPr id="6" name="Date Placeholder 5">
            <a:extLst>
              <a:ext uri="{FF2B5EF4-FFF2-40B4-BE49-F238E27FC236}">
                <a16:creationId xmlns:a16="http://schemas.microsoft.com/office/drawing/2014/main" id="{E7D3A9FC-5F6E-526A-BAA3-C7B46DD1E8ED}"/>
              </a:ext>
            </a:extLst>
          </p:cNvPr>
          <p:cNvSpPr>
            <a:spLocks noGrp="1"/>
          </p:cNvSpPr>
          <p:nvPr>
            <p:ph type="dt" sz="half" idx="10"/>
          </p:nvPr>
        </p:nvSpPr>
        <p:spPr/>
        <p:txBody>
          <a:bodyPr/>
          <a:lstStyle/>
          <a:p>
            <a:fld id="{E88C8F5E-7BDE-224C-B904-938548D54D2D}" type="datetime4">
              <a:rPr lang="en-GB" smtClean="0"/>
              <a:t>04 July 2025</a:t>
            </a:fld>
            <a:endParaRPr lang="en-US"/>
          </a:p>
        </p:txBody>
      </p:sp>
      <p:sp>
        <p:nvSpPr>
          <p:cNvPr id="7" name="Footer Placeholder 6">
            <a:extLst>
              <a:ext uri="{FF2B5EF4-FFF2-40B4-BE49-F238E27FC236}">
                <a16:creationId xmlns:a16="http://schemas.microsoft.com/office/drawing/2014/main" id="{C7BD1102-DC48-97B9-CBA4-619BA594F19C}"/>
              </a:ext>
            </a:extLst>
          </p:cNvPr>
          <p:cNvSpPr>
            <a:spLocks noGrp="1"/>
          </p:cNvSpPr>
          <p:nvPr>
            <p:ph type="ftr" sz="quarter" idx="11"/>
          </p:nvPr>
        </p:nvSpPr>
        <p:spPr/>
        <p:txBody>
          <a:bodyPr/>
          <a:lstStyle/>
          <a:p>
            <a:r>
              <a:rPr lang="en-US"/>
              <a:t>Document reference</a:t>
            </a:r>
          </a:p>
        </p:txBody>
      </p:sp>
      <p:sp>
        <p:nvSpPr>
          <p:cNvPr id="8" name="Slide Number Placeholder 7">
            <a:extLst>
              <a:ext uri="{FF2B5EF4-FFF2-40B4-BE49-F238E27FC236}">
                <a16:creationId xmlns:a16="http://schemas.microsoft.com/office/drawing/2014/main" id="{D85B84CE-9F53-7977-3217-F13C1F60A014}"/>
              </a:ext>
            </a:extLst>
          </p:cNvPr>
          <p:cNvSpPr>
            <a:spLocks noGrp="1"/>
          </p:cNvSpPr>
          <p:nvPr>
            <p:ph type="sldNum" sz="quarter" idx="12"/>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3920567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11340790" cy="777874"/>
          </a:xfrm>
        </p:spPr>
        <p:txBody>
          <a:bodyPr anchor="t">
            <a:normAutofit/>
          </a:bodyPr>
          <a:lstStyle/>
          <a:p>
            <a:r>
              <a:rPr lang="en-GB"/>
              <a:t>Click to add title</a:t>
            </a:r>
            <a:endParaRPr lang="en-US"/>
          </a:p>
        </p:txBody>
      </p:sp>
      <p:sp>
        <p:nvSpPr>
          <p:cNvPr id="7" name="Text Placeholder 6">
            <a:extLst>
              <a:ext uri="{FF2B5EF4-FFF2-40B4-BE49-F238E27FC236}">
                <a16:creationId xmlns:a16="http://schemas.microsoft.com/office/drawing/2014/main" id="{CB831CE9-330E-9DCA-84A9-DADB499B9E00}"/>
              </a:ext>
            </a:extLst>
          </p:cNvPr>
          <p:cNvSpPr>
            <a:spLocks noGrp="1"/>
          </p:cNvSpPr>
          <p:nvPr>
            <p:ph type="body" sz="quarter" idx="13"/>
          </p:nvPr>
        </p:nvSpPr>
        <p:spPr>
          <a:xfrm>
            <a:off x="425603" y="1250078"/>
            <a:ext cx="11340792" cy="4809308"/>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Date Placeholder 5">
            <a:extLst>
              <a:ext uri="{FF2B5EF4-FFF2-40B4-BE49-F238E27FC236}">
                <a16:creationId xmlns:a16="http://schemas.microsoft.com/office/drawing/2014/main" id="{1D43D1F8-7147-1998-67D8-0CED66BDF43E}"/>
              </a:ext>
            </a:extLst>
          </p:cNvPr>
          <p:cNvSpPr>
            <a:spLocks noGrp="1"/>
          </p:cNvSpPr>
          <p:nvPr>
            <p:ph type="dt" sz="half" idx="14"/>
          </p:nvPr>
        </p:nvSpPr>
        <p:spPr/>
        <p:txBody>
          <a:bodyPr/>
          <a:lstStyle/>
          <a:p>
            <a:fld id="{978C28D5-9E72-7E4E-9975-17771EFF89F6}" type="datetime4">
              <a:rPr lang="en-GB" smtClean="0"/>
              <a:t>04 July 2025</a:t>
            </a:fld>
            <a:endParaRPr lang="en-US"/>
          </a:p>
        </p:txBody>
      </p:sp>
      <p:sp>
        <p:nvSpPr>
          <p:cNvPr id="8" name="Footer Placeholder 7">
            <a:extLst>
              <a:ext uri="{FF2B5EF4-FFF2-40B4-BE49-F238E27FC236}">
                <a16:creationId xmlns:a16="http://schemas.microsoft.com/office/drawing/2014/main" id="{45BBE947-40B5-ABA7-E5DE-8377ECCBD5EB}"/>
              </a:ext>
            </a:extLst>
          </p:cNvPr>
          <p:cNvSpPr>
            <a:spLocks noGrp="1"/>
          </p:cNvSpPr>
          <p:nvPr>
            <p:ph type="ftr" sz="quarter" idx="15"/>
          </p:nvPr>
        </p:nvSpPr>
        <p:spPr/>
        <p:txBody>
          <a:bodyPr/>
          <a:lstStyle/>
          <a:p>
            <a:r>
              <a:rPr lang="en-US"/>
              <a:t>Document reference</a:t>
            </a:r>
          </a:p>
        </p:txBody>
      </p:sp>
      <p:sp>
        <p:nvSpPr>
          <p:cNvPr id="9" name="Slide Number Placeholder 8">
            <a:extLst>
              <a:ext uri="{FF2B5EF4-FFF2-40B4-BE49-F238E27FC236}">
                <a16:creationId xmlns:a16="http://schemas.microsoft.com/office/drawing/2014/main" id="{1A213ED5-DF5B-C658-B4CF-E239402C5BBA}"/>
              </a:ext>
            </a:extLst>
          </p:cNvPr>
          <p:cNvSpPr>
            <a:spLocks noGrp="1"/>
          </p:cNvSpPr>
          <p:nvPr>
            <p:ph type="sldNum" sz="quarter" idx="16"/>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2302400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11340790" cy="777874"/>
          </a:xfrm>
        </p:spPr>
        <p:txBody>
          <a:bodyPr anchor="t">
            <a:normAutofit/>
          </a:bodyPr>
          <a:lstStyle/>
          <a:p>
            <a:r>
              <a:rPr lang="en-GB"/>
              <a:t>Click to add title</a:t>
            </a:r>
            <a:endParaRPr lang="en-US"/>
          </a:p>
        </p:txBody>
      </p:sp>
      <p:sp>
        <p:nvSpPr>
          <p:cNvPr id="7" name="Text Placeholder 6">
            <a:extLst>
              <a:ext uri="{FF2B5EF4-FFF2-40B4-BE49-F238E27FC236}">
                <a16:creationId xmlns:a16="http://schemas.microsoft.com/office/drawing/2014/main" id="{CB831CE9-330E-9DCA-84A9-DADB499B9E00}"/>
              </a:ext>
            </a:extLst>
          </p:cNvPr>
          <p:cNvSpPr>
            <a:spLocks noGrp="1"/>
          </p:cNvSpPr>
          <p:nvPr>
            <p:ph type="body" sz="quarter" idx="13"/>
          </p:nvPr>
        </p:nvSpPr>
        <p:spPr>
          <a:xfrm>
            <a:off x="425603" y="1847793"/>
            <a:ext cx="11340792" cy="421159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FD8C9B6-CF1E-4D04-B1F5-CF414712D100}"/>
              </a:ext>
            </a:extLst>
          </p:cNvPr>
          <p:cNvSpPr>
            <a:spLocks noGrp="1"/>
          </p:cNvSpPr>
          <p:nvPr>
            <p:ph type="body" sz="quarter" idx="14" hasCustomPrompt="1"/>
          </p:nvPr>
        </p:nvSpPr>
        <p:spPr>
          <a:xfrm>
            <a:off x="425602" y="1242074"/>
            <a:ext cx="11340792" cy="506644"/>
          </a:xfrm>
        </p:spPr>
        <p:txBody>
          <a:bodyPr anchor="t">
            <a:noAutofit/>
          </a:bodyPr>
          <a:lstStyle>
            <a:lvl1pPr marL="0" indent="0">
              <a:lnSpc>
                <a:spcPct val="100000"/>
              </a:lnSpc>
              <a:spcBef>
                <a:spcPts val="0"/>
              </a:spcBef>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subtitle</a:t>
            </a:r>
            <a:endParaRPr lang="en-US"/>
          </a:p>
        </p:txBody>
      </p:sp>
      <p:sp>
        <p:nvSpPr>
          <p:cNvPr id="9" name="Date Placeholder 8">
            <a:extLst>
              <a:ext uri="{FF2B5EF4-FFF2-40B4-BE49-F238E27FC236}">
                <a16:creationId xmlns:a16="http://schemas.microsoft.com/office/drawing/2014/main" id="{C6B73D5C-FDA3-6611-E4F1-00D43517E2BC}"/>
              </a:ext>
            </a:extLst>
          </p:cNvPr>
          <p:cNvSpPr>
            <a:spLocks noGrp="1"/>
          </p:cNvSpPr>
          <p:nvPr>
            <p:ph type="dt" sz="half" idx="15"/>
          </p:nvPr>
        </p:nvSpPr>
        <p:spPr/>
        <p:txBody>
          <a:bodyPr/>
          <a:lstStyle/>
          <a:p>
            <a:fld id="{F8CF28AD-8CCC-644B-8CDA-3A3D23BE0D6F}" type="datetime4">
              <a:rPr lang="en-GB" smtClean="0"/>
              <a:t>04 July 2025</a:t>
            </a:fld>
            <a:endParaRPr lang="en-US"/>
          </a:p>
        </p:txBody>
      </p:sp>
      <p:sp>
        <p:nvSpPr>
          <p:cNvPr id="10" name="Footer Placeholder 9">
            <a:extLst>
              <a:ext uri="{FF2B5EF4-FFF2-40B4-BE49-F238E27FC236}">
                <a16:creationId xmlns:a16="http://schemas.microsoft.com/office/drawing/2014/main" id="{DDD831EE-6E0E-A377-9477-3D085995A47A}"/>
              </a:ext>
            </a:extLst>
          </p:cNvPr>
          <p:cNvSpPr>
            <a:spLocks noGrp="1"/>
          </p:cNvSpPr>
          <p:nvPr>
            <p:ph type="ftr" sz="quarter" idx="16"/>
          </p:nvPr>
        </p:nvSpPr>
        <p:spPr/>
        <p:txBody>
          <a:bodyPr/>
          <a:lstStyle/>
          <a:p>
            <a:r>
              <a:rPr lang="en-US"/>
              <a:t>Document reference</a:t>
            </a:r>
          </a:p>
        </p:txBody>
      </p:sp>
      <p:sp>
        <p:nvSpPr>
          <p:cNvPr id="11" name="Slide Number Placeholder 10">
            <a:extLst>
              <a:ext uri="{FF2B5EF4-FFF2-40B4-BE49-F238E27FC236}">
                <a16:creationId xmlns:a16="http://schemas.microsoft.com/office/drawing/2014/main" id="{ED1C10F3-A5B0-C89C-B922-4209F19D1289}"/>
              </a:ext>
            </a:extLst>
          </p:cNvPr>
          <p:cNvSpPr>
            <a:spLocks noGrp="1"/>
          </p:cNvSpPr>
          <p:nvPr>
            <p:ph type="sldNum" sz="quarter" idx="17"/>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1157272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99A8E558-7E3C-94DD-78C8-604490F22C74}"/>
              </a:ext>
            </a:extLst>
          </p:cNvPr>
          <p:cNvSpPr>
            <a:spLocks noGrp="1"/>
          </p:cNvSpPr>
          <p:nvPr>
            <p:ph type="tbl" sz="quarter" idx="14" hasCustomPrompt="1"/>
          </p:nvPr>
        </p:nvSpPr>
        <p:spPr>
          <a:xfrm>
            <a:off x="425450" y="1249363"/>
            <a:ext cx="11341100" cy="4810125"/>
          </a:xfrm>
        </p:spPr>
        <p:txBody>
          <a:bodyPr/>
          <a:lstStyle>
            <a:lvl1pPr marL="0" indent="0">
              <a:buNone/>
              <a:defRPr/>
            </a:lvl1pPr>
          </a:lstStyle>
          <a:p>
            <a:r>
              <a:rPr lang="en-US"/>
              <a:t>Click on icon to add table</a:t>
            </a:r>
          </a:p>
        </p:txBody>
      </p:sp>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11340790" cy="777874"/>
          </a:xfrm>
        </p:spPr>
        <p:txBody>
          <a:bodyPr anchor="t">
            <a:normAutofit/>
          </a:bodyPr>
          <a:lstStyle/>
          <a:p>
            <a:r>
              <a:rPr lang="en-GB"/>
              <a:t>Click to add title</a:t>
            </a:r>
            <a:endParaRPr lang="en-US"/>
          </a:p>
        </p:txBody>
      </p:sp>
      <p:sp>
        <p:nvSpPr>
          <p:cNvPr id="10" name="Date Placeholder 9">
            <a:extLst>
              <a:ext uri="{FF2B5EF4-FFF2-40B4-BE49-F238E27FC236}">
                <a16:creationId xmlns:a16="http://schemas.microsoft.com/office/drawing/2014/main" id="{288FA0A5-A58B-6EEF-BFB9-35E6F67385A7}"/>
              </a:ext>
            </a:extLst>
          </p:cNvPr>
          <p:cNvSpPr>
            <a:spLocks noGrp="1"/>
          </p:cNvSpPr>
          <p:nvPr>
            <p:ph type="dt" sz="half" idx="15"/>
          </p:nvPr>
        </p:nvSpPr>
        <p:spPr/>
        <p:txBody>
          <a:bodyPr/>
          <a:lstStyle/>
          <a:p>
            <a:fld id="{4AF877B0-80F9-8548-AA24-7738E615F9D0}" type="datetime4">
              <a:rPr lang="en-GB" smtClean="0"/>
              <a:t>04 July 2025</a:t>
            </a:fld>
            <a:endParaRPr lang="en-US"/>
          </a:p>
        </p:txBody>
      </p:sp>
      <p:sp>
        <p:nvSpPr>
          <p:cNvPr id="11" name="Footer Placeholder 10">
            <a:extLst>
              <a:ext uri="{FF2B5EF4-FFF2-40B4-BE49-F238E27FC236}">
                <a16:creationId xmlns:a16="http://schemas.microsoft.com/office/drawing/2014/main" id="{A29A346D-E134-DA11-655E-48D16078A897}"/>
              </a:ext>
            </a:extLst>
          </p:cNvPr>
          <p:cNvSpPr>
            <a:spLocks noGrp="1"/>
          </p:cNvSpPr>
          <p:nvPr>
            <p:ph type="ftr" sz="quarter" idx="16"/>
          </p:nvPr>
        </p:nvSpPr>
        <p:spPr/>
        <p:txBody>
          <a:bodyPr/>
          <a:lstStyle/>
          <a:p>
            <a:r>
              <a:rPr lang="en-US"/>
              <a:t>Document reference</a:t>
            </a:r>
          </a:p>
        </p:txBody>
      </p:sp>
      <p:sp>
        <p:nvSpPr>
          <p:cNvPr id="12" name="Slide Number Placeholder 11">
            <a:extLst>
              <a:ext uri="{FF2B5EF4-FFF2-40B4-BE49-F238E27FC236}">
                <a16:creationId xmlns:a16="http://schemas.microsoft.com/office/drawing/2014/main" id="{21720227-5251-850F-369B-730B28C19418}"/>
              </a:ext>
            </a:extLst>
          </p:cNvPr>
          <p:cNvSpPr>
            <a:spLocks noGrp="1"/>
          </p:cNvSpPr>
          <p:nvPr>
            <p:ph type="sldNum" sz="quarter" idx="17"/>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178850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Green">
    <p:bg>
      <p:bgPr>
        <a:solidFill>
          <a:schemeClr val="tx2"/>
        </a:solidFill>
        <a:effectLst/>
      </p:bgPr>
    </p:bg>
    <p:spTree>
      <p:nvGrpSpPr>
        <p:cNvPr id="1" name=""/>
        <p:cNvGrpSpPr/>
        <p:nvPr/>
      </p:nvGrpSpPr>
      <p:grpSpPr>
        <a:xfrm>
          <a:off x="0" y="0"/>
          <a:ext cx="0" cy="0"/>
          <a:chOff x="0" y="0"/>
          <a:chExt cx="0" cy="0"/>
        </a:xfrm>
      </p:grpSpPr>
      <p:sp>
        <p:nvSpPr>
          <p:cNvPr id="45" name="Picture Placeholder 44">
            <a:extLst>
              <a:ext uri="{FF2B5EF4-FFF2-40B4-BE49-F238E27FC236}">
                <a16:creationId xmlns:a16="http://schemas.microsoft.com/office/drawing/2014/main" id="{E2A86936-D439-E3A6-D6AB-7756C1E072F3}"/>
              </a:ext>
            </a:extLst>
          </p:cNvPr>
          <p:cNvSpPr>
            <a:spLocks noGrp="1"/>
          </p:cNvSpPr>
          <p:nvPr>
            <p:ph type="pic" sz="quarter" idx="14" hasCustomPrompt="1"/>
          </p:nvPr>
        </p:nvSpPr>
        <p:spPr>
          <a:xfrm>
            <a:off x="4041304" y="0"/>
            <a:ext cx="8150695" cy="6858000"/>
          </a:xfrm>
          <a:custGeom>
            <a:avLst/>
            <a:gdLst>
              <a:gd name="connsiteX0" fmla="*/ 0 w 8150695"/>
              <a:gd name="connsiteY0" fmla="*/ 0 h 6858000"/>
              <a:gd name="connsiteX1" fmla="*/ 8150695 w 8150695"/>
              <a:gd name="connsiteY1" fmla="*/ 0 h 6858000"/>
              <a:gd name="connsiteX2" fmla="*/ 8150695 w 8150695"/>
              <a:gd name="connsiteY2" fmla="*/ 162644 h 6858000"/>
              <a:gd name="connsiteX3" fmla="*/ 8150687 w 8150695"/>
              <a:gd name="connsiteY3" fmla="*/ 6858000 h 6858000"/>
              <a:gd name="connsiteX4" fmla="*/ 457174 w 8150695"/>
              <a:gd name="connsiteY4" fmla="*/ 6847609 h 6858000"/>
              <a:gd name="connsiteX5" fmla="*/ 10357 w 8150695"/>
              <a:gd name="connsiteY5" fmla="*/ 6400792 h 6858000"/>
              <a:gd name="connsiteX0" fmla="*/ 0 w 8150695"/>
              <a:gd name="connsiteY0" fmla="*/ 0 h 6860078"/>
              <a:gd name="connsiteX1" fmla="*/ 8150695 w 8150695"/>
              <a:gd name="connsiteY1" fmla="*/ 0 h 6860078"/>
              <a:gd name="connsiteX2" fmla="*/ 8150695 w 8150695"/>
              <a:gd name="connsiteY2" fmla="*/ 162644 h 6860078"/>
              <a:gd name="connsiteX3" fmla="*/ 8150687 w 8150695"/>
              <a:gd name="connsiteY3" fmla="*/ 6858000 h 6860078"/>
              <a:gd name="connsiteX4" fmla="*/ 457174 w 8150695"/>
              <a:gd name="connsiteY4" fmla="*/ 6860078 h 6860078"/>
              <a:gd name="connsiteX5" fmla="*/ 10357 w 8150695"/>
              <a:gd name="connsiteY5" fmla="*/ 6400792 h 6860078"/>
              <a:gd name="connsiteX6" fmla="*/ 0 w 8150695"/>
              <a:gd name="connsiteY6" fmla="*/ 0 h 686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0695" h="6860078">
                <a:moveTo>
                  <a:pt x="0" y="0"/>
                </a:moveTo>
                <a:lnTo>
                  <a:pt x="8150695" y="0"/>
                </a:lnTo>
                <a:lnTo>
                  <a:pt x="8150695" y="162644"/>
                </a:lnTo>
                <a:cubicBezTo>
                  <a:pt x="8150692" y="1880719"/>
                  <a:pt x="8150690" y="5396781"/>
                  <a:pt x="8150687" y="6858000"/>
                </a:cubicBezTo>
                <a:lnTo>
                  <a:pt x="457174" y="6860078"/>
                </a:lnTo>
                <a:cubicBezTo>
                  <a:pt x="210404" y="6860078"/>
                  <a:pt x="10357" y="6647562"/>
                  <a:pt x="10357" y="6400792"/>
                </a:cubicBezTo>
                <a:cubicBezTo>
                  <a:pt x="6905" y="4267195"/>
                  <a:pt x="3452" y="2133597"/>
                  <a:pt x="0" y="0"/>
                </a:cubicBezTo>
                <a:close/>
              </a:path>
            </a:pathLst>
          </a:custGeom>
          <a:solidFill>
            <a:schemeClr val="bg1">
              <a:lumMod val="95000"/>
            </a:schemeClr>
          </a:solidFill>
        </p:spPr>
        <p:txBody>
          <a:bodyPr wrap="square" anchor="ctr" anchorCtr="0">
            <a:noAutofit/>
          </a:bodyPr>
          <a:lstStyle>
            <a:lvl1pPr marL="0" indent="0" algn="ctr">
              <a:buNone/>
              <a:defRPr/>
            </a:lvl1pPr>
          </a:lstStyle>
          <a:p>
            <a:r>
              <a:rPr lang="en-US"/>
              <a:t>Insert Image</a:t>
            </a:r>
          </a:p>
        </p:txBody>
      </p:sp>
      <p:sp>
        <p:nvSpPr>
          <p:cNvPr id="8" name="Title 12">
            <a:extLst>
              <a:ext uri="{FF2B5EF4-FFF2-40B4-BE49-F238E27FC236}">
                <a16:creationId xmlns:a16="http://schemas.microsoft.com/office/drawing/2014/main" id="{6A6AA36B-FB2E-0FFE-142D-76D185242C5D}"/>
              </a:ext>
            </a:extLst>
          </p:cNvPr>
          <p:cNvSpPr>
            <a:spLocks noGrp="1"/>
          </p:cNvSpPr>
          <p:nvPr>
            <p:ph type="title" hasCustomPrompt="1"/>
          </p:nvPr>
        </p:nvSpPr>
        <p:spPr>
          <a:xfrm>
            <a:off x="425605" y="2316581"/>
            <a:ext cx="3187390" cy="1223265"/>
          </a:xfrm>
        </p:spPr>
        <p:txBody>
          <a:bodyPr wrap="square" anchor="t">
            <a:normAutofit/>
          </a:bodyPr>
          <a:lstStyle>
            <a:lvl1pPr>
              <a:defRPr>
                <a:solidFill>
                  <a:schemeClr val="bg1"/>
                </a:solidFill>
              </a:defRPr>
            </a:lvl1pPr>
          </a:lstStyle>
          <a:p>
            <a:r>
              <a:rPr lang="en-GB"/>
              <a:t>Document title</a:t>
            </a:r>
            <a:endParaRPr lang="en-US"/>
          </a:p>
        </p:txBody>
      </p:sp>
      <p:sp>
        <p:nvSpPr>
          <p:cNvPr id="9" name="Text Placeholder 58">
            <a:extLst>
              <a:ext uri="{FF2B5EF4-FFF2-40B4-BE49-F238E27FC236}">
                <a16:creationId xmlns:a16="http://schemas.microsoft.com/office/drawing/2014/main" id="{141EC1E5-35D9-19EE-4BA7-FAC076D38487}"/>
              </a:ext>
            </a:extLst>
          </p:cNvPr>
          <p:cNvSpPr>
            <a:spLocks noGrp="1"/>
          </p:cNvSpPr>
          <p:nvPr>
            <p:ph type="body" sz="quarter" idx="16" hasCustomPrompt="1"/>
          </p:nvPr>
        </p:nvSpPr>
        <p:spPr>
          <a:xfrm>
            <a:off x="425450" y="1877806"/>
            <a:ext cx="3187390" cy="369332"/>
          </a:xfrm>
        </p:spPr>
        <p:txBody>
          <a:bodyPr wrap="square" anchor="b" anchorCtr="0">
            <a:normAutofit/>
          </a:bodyPr>
          <a:lstStyle>
            <a:lvl1pPr marL="0" indent="0">
              <a:buNone/>
              <a:defRPr>
                <a:solidFill>
                  <a:schemeClr val="bg1"/>
                </a:solidFill>
              </a:defRPr>
            </a:lvl1pPr>
          </a:lstStyle>
          <a:p>
            <a:pPr lvl="0"/>
            <a:r>
              <a:rPr lang="en-GB"/>
              <a:t>Client name</a:t>
            </a:r>
          </a:p>
        </p:txBody>
      </p:sp>
      <p:sp>
        <p:nvSpPr>
          <p:cNvPr id="10" name="Text Placeholder 58">
            <a:extLst>
              <a:ext uri="{FF2B5EF4-FFF2-40B4-BE49-F238E27FC236}">
                <a16:creationId xmlns:a16="http://schemas.microsoft.com/office/drawing/2014/main" id="{0F8756B4-72F2-AD9C-38EB-B38BC785BA0C}"/>
              </a:ext>
            </a:extLst>
          </p:cNvPr>
          <p:cNvSpPr>
            <a:spLocks noGrp="1"/>
          </p:cNvSpPr>
          <p:nvPr>
            <p:ph type="body" sz="quarter" idx="17" hasCustomPrompt="1"/>
          </p:nvPr>
        </p:nvSpPr>
        <p:spPr>
          <a:xfrm>
            <a:off x="425450" y="3609289"/>
            <a:ext cx="3187390" cy="703803"/>
          </a:xfrm>
        </p:spPr>
        <p:txBody>
          <a:bodyPr anchor="t" anchorCtr="0">
            <a:normAutofit/>
          </a:bodyPr>
          <a:lstStyle>
            <a:lvl1pPr marL="0" indent="0">
              <a:buNone/>
              <a:defRPr>
                <a:solidFill>
                  <a:schemeClr val="bg1"/>
                </a:solidFill>
              </a:defRPr>
            </a:lvl1pPr>
          </a:lstStyle>
          <a:p>
            <a:pPr lvl="0"/>
            <a:r>
              <a:rPr lang="en-GB"/>
              <a:t>Authors</a:t>
            </a:r>
          </a:p>
        </p:txBody>
      </p:sp>
      <p:sp>
        <p:nvSpPr>
          <p:cNvPr id="12" name="Date Placeholder 1">
            <a:extLst>
              <a:ext uri="{FF2B5EF4-FFF2-40B4-BE49-F238E27FC236}">
                <a16:creationId xmlns:a16="http://schemas.microsoft.com/office/drawing/2014/main" id="{4BF26FBA-2EB0-1296-0A6B-8E4903F5057C}"/>
              </a:ext>
            </a:extLst>
          </p:cNvPr>
          <p:cNvSpPr>
            <a:spLocks noGrp="1"/>
          </p:cNvSpPr>
          <p:nvPr>
            <p:ph type="dt" sz="half" idx="20"/>
          </p:nvPr>
        </p:nvSpPr>
        <p:spPr>
          <a:xfrm>
            <a:off x="425450" y="4382535"/>
            <a:ext cx="3187390" cy="332630"/>
          </a:xfrm>
          <a:prstGeom prst="rect">
            <a:avLst/>
          </a:prstGeom>
        </p:spPr>
        <p:txBody>
          <a:bodyPr/>
          <a:lstStyle>
            <a:lvl1pPr>
              <a:defRPr>
                <a:solidFill>
                  <a:schemeClr val="bg1"/>
                </a:solidFill>
              </a:defRPr>
            </a:lvl1pPr>
          </a:lstStyle>
          <a:p>
            <a:fld id="{AA827E3B-2CD0-1142-8078-FA3E147818D5}" type="datetime4">
              <a:rPr lang="en-GB" smtClean="0"/>
              <a:t>04 July 2025</a:t>
            </a:fld>
            <a:endParaRPr lang="en-US"/>
          </a:p>
        </p:txBody>
      </p:sp>
      <p:pic>
        <p:nvPicPr>
          <p:cNvPr id="2" name="Picture 1">
            <a:extLst>
              <a:ext uri="{FF2B5EF4-FFF2-40B4-BE49-F238E27FC236}">
                <a16:creationId xmlns:a16="http://schemas.microsoft.com/office/drawing/2014/main" id="{D14A049C-3C6E-7DAC-9692-25DACC1039F4}"/>
              </a:ext>
            </a:extLst>
          </p:cNvPr>
          <p:cNvPicPr>
            <a:picLocks noChangeAspect="1"/>
          </p:cNvPicPr>
          <p:nvPr userDrawn="1"/>
        </p:nvPicPr>
        <p:blipFill>
          <a:blip r:embed="rId2"/>
          <a:srcRect/>
          <a:stretch/>
        </p:blipFill>
        <p:spPr>
          <a:xfrm>
            <a:off x="425450" y="483907"/>
            <a:ext cx="1748882" cy="734072"/>
          </a:xfrm>
          <a:prstGeom prst="rect">
            <a:avLst/>
          </a:prstGeom>
        </p:spPr>
      </p:pic>
      <p:sp>
        <p:nvSpPr>
          <p:cNvPr id="3" name="TextBox 2">
            <a:extLst>
              <a:ext uri="{FF2B5EF4-FFF2-40B4-BE49-F238E27FC236}">
                <a16:creationId xmlns:a16="http://schemas.microsoft.com/office/drawing/2014/main" id="{E9E3EF5A-82BB-7A37-1FCB-E2C73D42CFE3}"/>
              </a:ext>
            </a:extLst>
          </p:cNvPr>
          <p:cNvSpPr txBox="1"/>
          <p:nvPr userDrawn="1"/>
        </p:nvSpPr>
        <p:spPr>
          <a:xfrm>
            <a:off x="425605" y="1345057"/>
            <a:ext cx="3187390" cy="369332"/>
          </a:xfrm>
          <a:prstGeom prst="rect">
            <a:avLst/>
          </a:prstGeom>
          <a:noFill/>
        </p:spPr>
        <p:txBody>
          <a:bodyPr wrap="square" lIns="0" rtlCol="0">
            <a:noAutofit/>
          </a:bodyPr>
          <a:lstStyle/>
          <a:p>
            <a:r>
              <a:rPr lang="en-US">
                <a:solidFill>
                  <a:schemeClr val="bg1"/>
                </a:solidFill>
                <a:latin typeface="Cambria" panose="02040503050406030204" pitchFamily="18" charset="0"/>
              </a:rPr>
              <a:t>Realise your vision</a:t>
            </a:r>
          </a:p>
        </p:txBody>
      </p:sp>
    </p:spTree>
    <p:extLst>
      <p:ext uri="{BB962C8B-B14F-4D97-AF65-F5344CB8AC3E}">
        <p14:creationId xmlns:p14="http://schemas.microsoft.com/office/powerpoint/2010/main" val="3055034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2 Columns">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6787AD3-20B6-064B-9EA3-8ACD9803A3C0}"/>
              </a:ext>
            </a:extLst>
          </p:cNvPr>
          <p:cNvSpPr>
            <a:spLocks noGrp="1"/>
          </p:cNvSpPr>
          <p:nvPr>
            <p:ph sz="quarter" idx="15"/>
          </p:nvPr>
        </p:nvSpPr>
        <p:spPr>
          <a:xfrm>
            <a:off x="425450" y="1249363"/>
            <a:ext cx="5480050" cy="4818121"/>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11340790" cy="777874"/>
          </a:xfrm>
        </p:spPr>
        <p:txBody>
          <a:bodyPr anchor="t">
            <a:normAutofit/>
          </a:bodyPr>
          <a:lstStyle/>
          <a:p>
            <a:r>
              <a:rPr lang="en-GB"/>
              <a:t>Click to add title</a:t>
            </a:r>
            <a:endParaRPr lang="en-US"/>
          </a:p>
        </p:txBody>
      </p:sp>
      <p:sp>
        <p:nvSpPr>
          <p:cNvPr id="6" name="Content Placeholder 4">
            <a:extLst>
              <a:ext uri="{FF2B5EF4-FFF2-40B4-BE49-F238E27FC236}">
                <a16:creationId xmlns:a16="http://schemas.microsoft.com/office/drawing/2014/main" id="{DE118387-1BB0-52F2-3351-136E858675D5}"/>
              </a:ext>
            </a:extLst>
          </p:cNvPr>
          <p:cNvSpPr>
            <a:spLocks noGrp="1"/>
          </p:cNvSpPr>
          <p:nvPr>
            <p:ph sz="quarter" idx="16"/>
          </p:nvPr>
        </p:nvSpPr>
        <p:spPr>
          <a:xfrm>
            <a:off x="6286502" y="1249363"/>
            <a:ext cx="5480050" cy="4818121"/>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7">
            <a:extLst>
              <a:ext uri="{FF2B5EF4-FFF2-40B4-BE49-F238E27FC236}">
                <a16:creationId xmlns:a16="http://schemas.microsoft.com/office/drawing/2014/main" id="{D4346B9E-6C4C-5123-CE9B-8FD85FDAEA43}"/>
              </a:ext>
            </a:extLst>
          </p:cNvPr>
          <p:cNvSpPr>
            <a:spLocks noGrp="1"/>
          </p:cNvSpPr>
          <p:nvPr>
            <p:ph type="dt" sz="half" idx="17"/>
          </p:nvPr>
        </p:nvSpPr>
        <p:spPr/>
        <p:txBody>
          <a:bodyPr/>
          <a:lstStyle/>
          <a:p>
            <a:fld id="{6A1B9FEB-7E34-C346-88BB-C3A3B9B89BD6}" type="datetime4">
              <a:rPr lang="en-GB" smtClean="0"/>
              <a:t>04 July 2025</a:t>
            </a:fld>
            <a:endParaRPr lang="en-US"/>
          </a:p>
        </p:txBody>
      </p:sp>
      <p:sp>
        <p:nvSpPr>
          <p:cNvPr id="9" name="Footer Placeholder 8">
            <a:extLst>
              <a:ext uri="{FF2B5EF4-FFF2-40B4-BE49-F238E27FC236}">
                <a16:creationId xmlns:a16="http://schemas.microsoft.com/office/drawing/2014/main" id="{3219125C-669F-103F-C464-3CFC052C4671}"/>
              </a:ext>
            </a:extLst>
          </p:cNvPr>
          <p:cNvSpPr>
            <a:spLocks noGrp="1"/>
          </p:cNvSpPr>
          <p:nvPr>
            <p:ph type="ftr" sz="quarter" idx="18"/>
          </p:nvPr>
        </p:nvSpPr>
        <p:spPr/>
        <p:txBody>
          <a:bodyPr/>
          <a:lstStyle/>
          <a:p>
            <a:r>
              <a:rPr lang="en-US"/>
              <a:t>Document reference</a:t>
            </a:r>
          </a:p>
        </p:txBody>
      </p:sp>
      <p:sp>
        <p:nvSpPr>
          <p:cNvPr id="10" name="Slide Number Placeholder 9">
            <a:extLst>
              <a:ext uri="{FF2B5EF4-FFF2-40B4-BE49-F238E27FC236}">
                <a16:creationId xmlns:a16="http://schemas.microsoft.com/office/drawing/2014/main" id="{1ECC53AF-CC14-C5C2-6970-470AD010CE2C}"/>
              </a:ext>
            </a:extLst>
          </p:cNvPr>
          <p:cNvSpPr>
            <a:spLocks noGrp="1"/>
          </p:cNvSpPr>
          <p:nvPr>
            <p:ph type="sldNum" sz="quarter" idx="19"/>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428604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2 Imag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11340790" cy="777874"/>
          </a:xfrm>
        </p:spPr>
        <p:txBody>
          <a:bodyPr anchor="t">
            <a:normAutofit/>
          </a:bodyPr>
          <a:lstStyle/>
          <a:p>
            <a:r>
              <a:rPr lang="en-GB"/>
              <a:t>Click to add title</a:t>
            </a:r>
            <a:endParaRPr lang="en-US"/>
          </a:p>
        </p:txBody>
      </p:sp>
      <p:sp>
        <p:nvSpPr>
          <p:cNvPr id="16" name="Picture Placeholder 14">
            <a:extLst>
              <a:ext uri="{FF2B5EF4-FFF2-40B4-BE49-F238E27FC236}">
                <a16:creationId xmlns:a16="http://schemas.microsoft.com/office/drawing/2014/main" id="{9A50EFC1-B381-6FB0-FA41-3CD2A8C5F8A7}"/>
              </a:ext>
            </a:extLst>
          </p:cNvPr>
          <p:cNvSpPr>
            <a:spLocks noGrp="1"/>
          </p:cNvSpPr>
          <p:nvPr>
            <p:ph type="pic" sz="quarter" idx="18" hasCustomPrompt="1"/>
          </p:nvPr>
        </p:nvSpPr>
        <p:spPr>
          <a:xfrm>
            <a:off x="6291860" y="1249363"/>
            <a:ext cx="5480050" cy="4818062"/>
          </a:xfrm>
        </p:spPr>
        <p:txBody>
          <a:bodyPr anchor="ctr" anchorCtr="0"/>
          <a:lstStyle>
            <a:lvl1pPr marL="0" indent="0" algn="ctr">
              <a:buNone/>
              <a:defRPr/>
            </a:lvl1pPr>
          </a:lstStyle>
          <a:p>
            <a:r>
              <a:rPr lang="en-US"/>
              <a:t>Insert image</a:t>
            </a:r>
          </a:p>
        </p:txBody>
      </p:sp>
      <p:sp>
        <p:nvSpPr>
          <p:cNvPr id="18" name="Content Placeholder 4">
            <a:extLst>
              <a:ext uri="{FF2B5EF4-FFF2-40B4-BE49-F238E27FC236}">
                <a16:creationId xmlns:a16="http://schemas.microsoft.com/office/drawing/2014/main" id="{24C7CEF9-00DC-3B1C-0F6D-CE5D62BBFD5A}"/>
              </a:ext>
            </a:extLst>
          </p:cNvPr>
          <p:cNvSpPr>
            <a:spLocks noGrp="1"/>
          </p:cNvSpPr>
          <p:nvPr>
            <p:ph sz="quarter" idx="22"/>
          </p:nvPr>
        </p:nvSpPr>
        <p:spPr>
          <a:xfrm>
            <a:off x="425450" y="1249363"/>
            <a:ext cx="5480050" cy="4818121"/>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7">
            <a:extLst>
              <a:ext uri="{FF2B5EF4-FFF2-40B4-BE49-F238E27FC236}">
                <a16:creationId xmlns:a16="http://schemas.microsoft.com/office/drawing/2014/main" id="{BBA6C7F1-8C31-05E7-F601-2F13D9D62CE4}"/>
              </a:ext>
            </a:extLst>
          </p:cNvPr>
          <p:cNvSpPr>
            <a:spLocks noGrp="1"/>
          </p:cNvSpPr>
          <p:nvPr>
            <p:ph type="dt" sz="half" idx="23"/>
          </p:nvPr>
        </p:nvSpPr>
        <p:spPr/>
        <p:txBody>
          <a:bodyPr/>
          <a:lstStyle/>
          <a:p>
            <a:fld id="{C894F768-DB10-6840-820B-068B08A64547}" type="datetime4">
              <a:rPr lang="en-GB" smtClean="0"/>
              <a:t>04 July 2025</a:t>
            </a:fld>
            <a:endParaRPr lang="en-US"/>
          </a:p>
        </p:txBody>
      </p:sp>
      <p:sp>
        <p:nvSpPr>
          <p:cNvPr id="9" name="Footer Placeholder 8">
            <a:extLst>
              <a:ext uri="{FF2B5EF4-FFF2-40B4-BE49-F238E27FC236}">
                <a16:creationId xmlns:a16="http://schemas.microsoft.com/office/drawing/2014/main" id="{F8A04738-8AEC-B195-D148-6406E3E2DFCE}"/>
              </a:ext>
            </a:extLst>
          </p:cNvPr>
          <p:cNvSpPr>
            <a:spLocks noGrp="1"/>
          </p:cNvSpPr>
          <p:nvPr>
            <p:ph type="ftr" sz="quarter" idx="24"/>
          </p:nvPr>
        </p:nvSpPr>
        <p:spPr/>
        <p:txBody>
          <a:bodyPr/>
          <a:lstStyle/>
          <a:p>
            <a:r>
              <a:rPr lang="en-US"/>
              <a:t>Document reference</a:t>
            </a:r>
          </a:p>
        </p:txBody>
      </p:sp>
      <p:sp>
        <p:nvSpPr>
          <p:cNvPr id="10" name="Slide Number Placeholder 9">
            <a:extLst>
              <a:ext uri="{FF2B5EF4-FFF2-40B4-BE49-F238E27FC236}">
                <a16:creationId xmlns:a16="http://schemas.microsoft.com/office/drawing/2014/main" id="{DB297827-5EC3-64F7-09F0-8E91D37582BB}"/>
              </a:ext>
            </a:extLst>
          </p:cNvPr>
          <p:cNvSpPr>
            <a:spLocks noGrp="1"/>
          </p:cNvSpPr>
          <p:nvPr>
            <p:ph type="sldNum" sz="quarter" idx="25"/>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2439872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amp; 2 Columns">
    <p:spTree>
      <p:nvGrpSpPr>
        <p:cNvPr id="1" name=""/>
        <p:cNvGrpSpPr/>
        <p:nvPr/>
      </p:nvGrpSpPr>
      <p:grpSpPr>
        <a:xfrm>
          <a:off x="0" y="0"/>
          <a:ext cx="0" cy="0"/>
          <a:chOff x="0" y="0"/>
          <a:chExt cx="0" cy="0"/>
        </a:xfrm>
      </p:grpSpPr>
      <p:sp>
        <p:nvSpPr>
          <p:cNvPr id="20" name="Content Placeholder 4">
            <a:extLst>
              <a:ext uri="{FF2B5EF4-FFF2-40B4-BE49-F238E27FC236}">
                <a16:creationId xmlns:a16="http://schemas.microsoft.com/office/drawing/2014/main" id="{0EACA38D-6FC9-3ACF-EE3C-C970467E2D92}"/>
              </a:ext>
            </a:extLst>
          </p:cNvPr>
          <p:cNvSpPr>
            <a:spLocks noGrp="1"/>
          </p:cNvSpPr>
          <p:nvPr>
            <p:ph sz="quarter" idx="18"/>
          </p:nvPr>
        </p:nvSpPr>
        <p:spPr>
          <a:xfrm>
            <a:off x="425450" y="1847792"/>
            <a:ext cx="5480050" cy="421969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4">
            <a:extLst>
              <a:ext uri="{FF2B5EF4-FFF2-40B4-BE49-F238E27FC236}">
                <a16:creationId xmlns:a16="http://schemas.microsoft.com/office/drawing/2014/main" id="{E4C7F2D1-8F84-6A74-80EC-872C6ECA3867}"/>
              </a:ext>
            </a:extLst>
          </p:cNvPr>
          <p:cNvSpPr>
            <a:spLocks noGrp="1"/>
          </p:cNvSpPr>
          <p:nvPr>
            <p:ph sz="quarter" idx="19"/>
          </p:nvPr>
        </p:nvSpPr>
        <p:spPr>
          <a:xfrm>
            <a:off x="6286502" y="1847792"/>
            <a:ext cx="5480050" cy="421969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11340790" cy="777874"/>
          </a:xfrm>
        </p:spPr>
        <p:txBody>
          <a:bodyPr anchor="t">
            <a:normAutofit/>
          </a:bodyPr>
          <a:lstStyle/>
          <a:p>
            <a:r>
              <a:rPr lang="en-GB"/>
              <a:t>Click to add title</a:t>
            </a:r>
            <a:endParaRPr lang="en-US"/>
          </a:p>
        </p:txBody>
      </p:sp>
      <p:sp>
        <p:nvSpPr>
          <p:cNvPr id="23" name="Text Placeholder 4">
            <a:extLst>
              <a:ext uri="{FF2B5EF4-FFF2-40B4-BE49-F238E27FC236}">
                <a16:creationId xmlns:a16="http://schemas.microsoft.com/office/drawing/2014/main" id="{D1953458-ADD1-0AE7-D804-D92F0A824338}"/>
              </a:ext>
            </a:extLst>
          </p:cNvPr>
          <p:cNvSpPr>
            <a:spLocks noGrp="1"/>
          </p:cNvSpPr>
          <p:nvPr>
            <p:ph type="body" sz="quarter" idx="20" hasCustomPrompt="1"/>
          </p:nvPr>
        </p:nvSpPr>
        <p:spPr>
          <a:xfrm>
            <a:off x="425602" y="1242074"/>
            <a:ext cx="5479898" cy="506644"/>
          </a:xfrm>
        </p:spPr>
        <p:txBody>
          <a:bodyPr anchor="t">
            <a:noAutofit/>
          </a:bodyPr>
          <a:lstStyle>
            <a:lvl1pPr marL="0" indent="0">
              <a:lnSpc>
                <a:spcPct val="100000"/>
              </a:lnSpc>
              <a:spcBef>
                <a:spcPts val="0"/>
              </a:spcBef>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subtitle</a:t>
            </a:r>
            <a:endParaRPr lang="en-US"/>
          </a:p>
        </p:txBody>
      </p:sp>
      <p:sp>
        <p:nvSpPr>
          <p:cNvPr id="25" name="Text Placeholder 4">
            <a:extLst>
              <a:ext uri="{FF2B5EF4-FFF2-40B4-BE49-F238E27FC236}">
                <a16:creationId xmlns:a16="http://schemas.microsoft.com/office/drawing/2014/main" id="{1DB105C2-CA6D-CC42-1BD6-AC3507E60E67}"/>
              </a:ext>
            </a:extLst>
          </p:cNvPr>
          <p:cNvSpPr>
            <a:spLocks noGrp="1"/>
          </p:cNvSpPr>
          <p:nvPr>
            <p:ph type="body" sz="quarter" idx="21" hasCustomPrompt="1"/>
          </p:nvPr>
        </p:nvSpPr>
        <p:spPr>
          <a:xfrm>
            <a:off x="6286578" y="1242074"/>
            <a:ext cx="5479898" cy="506644"/>
          </a:xfrm>
        </p:spPr>
        <p:txBody>
          <a:bodyPr anchor="t">
            <a:noAutofit/>
          </a:bodyPr>
          <a:lstStyle>
            <a:lvl1pPr marL="0" indent="0">
              <a:lnSpc>
                <a:spcPct val="100000"/>
              </a:lnSpc>
              <a:spcBef>
                <a:spcPts val="0"/>
              </a:spcBef>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subtitle</a:t>
            </a:r>
            <a:endParaRPr lang="en-US"/>
          </a:p>
        </p:txBody>
      </p:sp>
      <p:sp>
        <p:nvSpPr>
          <p:cNvPr id="8" name="Date Placeholder 7">
            <a:extLst>
              <a:ext uri="{FF2B5EF4-FFF2-40B4-BE49-F238E27FC236}">
                <a16:creationId xmlns:a16="http://schemas.microsoft.com/office/drawing/2014/main" id="{EA3B78A9-86E5-F4AD-76DE-B341355569CC}"/>
              </a:ext>
            </a:extLst>
          </p:cNvPr>
          <p:cNvSpPr>
            <a:spLocks noGrp="1"/>
          </p:cNvSpPr>
          <p:nvPr>
            <p:ph type="dt" sz="half" idx="22"/>
          </p:nvPr>
        </p:nvSpPr>
        <p:spPr/>
        <p:txBody>
          <a:bodyPr/>
          <a:lstStyle/>
          <a:p>
            <a:fld id="{F314B397-9F86-2642-AE00-ACF007000798}" type="datetime4">
              <a:rPr lang="en-GB" smtClean="0"/>
              <a:t>04 July 2025</a:t>
            </a:fld>
            <a:endParaRPr lang="en-US"/>
          </a:p>
        </p:txBody>
      </p:sp>
      <p:sp>
        <p:nvSpPr>
          <p:cNvPr id="9" name="Footer Placeholder 8">
            <a:extLst>
              <a:ext uri="{FF2B5EF4-FFF2-40B4-BE49-F238E27FC236}">
                <a16:creationId xmlns:a16="http://schemas.microsoft.com/office/drawing/2014/main" id="{EF83F426-E11B-9A69-02B9-21E3AB190BEF}"/>
              </a:ext>
            </a:extLst>
          </p:cNvPr>
          <p:cNvSpPr>
            <a:spLocks noGrp="1"/>
          </p:cNvSpPr>
          <p:nvPr>
            <p:ph type="ftr" sz="quarter" idx="23"/>
          </p:nvPr>
        </p:nvSpPr>
        <p:spPr/>
        <p:txBody>
          <a:bodyPr/>
          <a:lstStyle/>
          <a:p>
            <a:r>
              <a:rPr lang="en-US"/>
              <a:t>Document reference</a:t>
            </a:r>
          </a:p>
        </p:txBody>
      </p:sp>
      <p:sp>
        <p:nvSpPr>
          <p:cNvPr id="10" name="Slide Number Placeholder 9">
            <a:extLst>
              <a:ext uri="{FF2B5EF4-FFF2-40B4-BE49-F238E27FC236}">
                <a16:creationId xmlns:a16="http://schemas.microsoft.com/office/drawing/2014/main" id="{A464CB6A-1196-D116-DC8B-8B3191EB2914}"/>
              </a:ext>
            </a:extLst>
          </p:cNvPr>
          <p:cNvSpPr>
            <a:spLocks noGrp="1"/>
          </p:cNvSpPr>
          <p:nvPr>
            <p:ph type="sldNum" sz="quarter" idx="24"/>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3095081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title &amp; 2 Image Columns">
    <p:spTree>
      <p:nvGrpSpPr>
        <p:cNvPr id="1" name=""/>
        <p:cNvGrpSpPr/>
        <p:nvPr/>
      </p:nvGrpSpPr>
      <p:grpSpPr>
        <a:xfrm>
          <a:off x="0" y="0"/>
          <a:ext cx="0" cy="0"/>
          <a:chOff x="0" y="0"/>
          <a:chExt cx="0" cy="0"/>
        </a:xfrm>
      </p:grpSpPr>
      <p:sp>
        <p:nvSpPr>
          <p:cNvPr id="5" name="Picture Placeholder 14">
            <a:extLst>
              <a:ext uri="{FF2B5EF4-FFF2-40B4-BE49-F238E27FC236}">
                <a16:creationId xmlns:a16="http://schemas.microsoft.com/office/drawing/2014/main" id="{7AE62E88-E36E-C4A1-4172-D855A224EBC0}"/>
              </a:ext>
            </a:extLst>
          </p:cNvPr>
          <p:cNvSpPr>
            <a:spLocks noGrp="1"/>
          </p:cNvSpPr>
          <p:nvPr>
            <p:ph type="pic" sz="quarter" idx="17" hasCustomPrompt="1"/>
          </p:nvPr>
        </p:nvSpPr>
        <p:spPr>
          <a:xfrm>
            <a:off x="425449" y="1844571"/>
            <a:ext cx="5480050" cy="4222853"/>
          </a:xfrm>
        </p:spPr>
        <p:txBody>
          <a:bodyPr anchor="ctr" anchorCtr="0"/>
          <a:lstStyle>
            <a:lvl1pPr marL="0" indent="0" algn="ctr">
              <a:buNone/>
              <a:defRPr/>
            </a:lvl1pPr>
          </a:lstStyle>
          <a:p>
            <a:r>
              <a:rPr lang="en-US"/>
              <a:t>Insert image</a:t>
            </a:r>
          </a:p>
        </p:txBody>
      </p:sp>
      <p:sp>
        <p:nvSpPr>
          <p:cNvPr id="7" name="Picture Placeholder 14">
            <a:extLst>
              <a:ext uri="{FF2B5EF4-FFF2-40B4-BE49-F238E27FC236}">
                <a16:creationId xmlns:a16="http://schemas.microsoft.com/office/drawing/2014/main" id="{D798D55C-2F84-2D31-B885-2A64272CA3E2}"/>
              </a:ext>
            </a:extLst>
          </p:cNvPr>
          <p:cNvSpPr>
            <a:spLocks noGrp="1"/>
          </p:cNvSpPr>
          <p:nvPr>
            <p:ph type="pic" sz="quarter" idx="22" hasCustomPrompt="1"/>
          </p:nvPr>
        </p:nvSpPr>
        <p:spPr>
          <a:xfrm>
            <a:off x="6286346" y="1844571"/>
            <a:ext cx="5480049" cy="4222853"/>
          </a:xfrm>
        </p:spPr>
        <p:txBody>
          <a:bodyPr anchor="ctr" anchorCtr="0"/>
          <a:lstStyle>
            <a:lvl1pPr marL="0" indent="0" algn="ctr">
              <a:buNone/>
              <a:defRPr/>
            </a:lvl1pPr>
          </a:lstStyle>
          <a:p>
            <a:r>
              <a:rPr lang="en-US"/>
              <a:t>Insert image</a:t>
            </a:r>
          </a:p>
        </p:txBody>
      </p:sp>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11340790" cy="777874"/>
          </a:xfrm>
        </p:spPr>
        <p:txBody>
          <a:bodyPr anchor="t">
            <a:normAutofit/>
          </a:bodyPr>
          <a:lstStyle/>
          <a:p>
            <a:r>
              <a:rPr lang="en-GB"/>
              <a:t>Click to add title</a:t>
            </a:r>
            <a:endParaRPr lang="en-US"/>
          </a:p>
        </p:txBody>
      </p:sp>
      <p:sp>
        <p:nvSpPr>
          <p:cNvPr id="23" name="Text Placeholder 4">
            <a:extLst>
              <a:ext uri="{FF2B5EF4-FFF2-40B4-BE49-F238E27FC236}">
                <a16:creationId xmlns:a16="http://schemas.microsoft.com/office/drawing/2014/main" id="{D1953458-ADD1-0AE7-D804-D92F0A824338}"/>
              </a:ext>
            </a:extLst>
          </p:cNvPr>
          <p:cNvSpPr>
            <a:spLocks noGrp="1"/>
          </p:cNvSpPr>
          <p:nvPr>
            <p:ph type="body" sz="quarter" idx="20" hasCustomPrompt="1"/>
          </p:nvPr>
        </p:nvSpPr>
        <p:spPr>
          <a:xfrm>
            <a:off x="425602" y="1242074"/>
            <a:ext cx="5479898" cy="506644"/>
          </a:xfrm>
        </p:spPr>
        <p:txBody>
          <a:bodyPr anchor="t">
            <a:noAutofit/>
          </a:bodyPr>
          <a:lstStyle>
            <a:lvl1pPr marL="0" indent="0">
              <a:lnSpc>
                <a:spcPct val="100000"/>
              </a:lnSpc>
              <a:spcBef>
                <a:spcPts val="0"/>
              </a:spcBef>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subtitle</a:t>
            </a:r>
            <a:endParaRPr lang="en-US"/>
          </a:p>
        </p:txBody>
      </p:sp>
      <p:sp>
        <p:nvSpPr>
          <p:cNvPr id="25" name="Text Placeholder 4">
            <a:extLst>
              <a:ext uri="{FF2B5EF4-FFF2-40B4-BE49-F238E27FC236}">
                <a16:creationId xmlns:a16="http://schemas.microsoft.com/office/drawing/2014/main" id="{1DB105C2-CA6D-CC42-1BD6-AC3507E60E67}"/>
              </a:ext>
            </a:extLst>
          </p:cNvPr>
          <p:cNvSpPr>
            <a:spLocks noGrp="1"/>
          </p:cNvSpPr>
          <p:nvPr>
            <p:ph type="body" sz="quarter" idx="21" hasCustomPrompt="1"/>
          </p:nvPr>
        </p:nvSpPr>
        <p:spPr>
          <a:xfrm>
            <a:off x="6286578" y="1242074"/>
            <a:ext cx="5479898" cy="506644"/>
          </a:xfrm>
        </p:spPr>
        <p:txBody>
          <a:bodyPr anchor="t">
            <a:noAutofit/>
          </a:bodyPr>
          <a:lstStyle>
            <a:lvl1pPr marL="0" indent="0">
              <a:lnSpc>
                <a:spcPct val="100000"/>
              </a:lnSpc>
              <a:spcBef>
                <a:spcPts val="0"/>
              </a:spcBef>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subtitle</a:t>
            </a:r>
            <a:endParaRPr lang="en-US"/>
          </a:p>
        </p:txBody>
      </p:sp>
      <p:sp>
        <p:nvSpPr>
          <p:cNvPr id="8" name="Date Placeholder 7">
            <a:extLst>
              <a:ext uri="{FF2B5EF4-FFF2-40B4-BE49-F238E27FC236}">
                <a16:creationId xmlns:a16="http://schemas.microsoft.com/office/drawing/2014/main" id="{E408A191-290E-0BBE-A531-B308A3C941B2}"/>
              </a:ext>
            </a:extLst>
          </p:cNvPr>
          <p:cNvSpPr>
            <a:spLocks noGrp="1"/>
          </p:cNvSpPr>
          <p:nvPr>
            <p:ph type="dt" sz="half" idx="23"/>
          </p:nvPr>
        </p:nvSpPr>
        <p:spPr/>
        <p:txBody>
          <a:bodyPr/>
          <a:lstStyle/>
          <a:p>
            <a:fld id="{B747B616-1509-F343-B6E6-58EE0E758337}" type="datetime4">
              <a:rPr lang="en-GB" smtClean="0"/>
              <a:t>04 July 2025</a:t>
            </a:fld>
            <a:endParaRPr lang="en-US"/>
          </a:p>
        </p:txBody>
      </p:sp>
      <p:sp>
        <p:nvSpPr>
          <p:cNvPr id="9" name="Footer Placeholder 8">
            <a:extLst>
              <a:ext uri="{FF2B5EF4-FFF2-40B4-BE49-F238E27FC236}">
                <a16:creationId xmlns:a16="http://schemas.microsoft.com/office/drawing/2014/main" id="{5D88C33A-9E02-0404-F593-B5A1D6E58EFA}"/>
              </a:ext>
            </a:extLst>
          </p:cNvPr>
          <p:cNvSpPr>
            <a:spLocks noGrp="1"/>
          </p:cNvSpPr>
          <p:nvPr>
            <p:ph type="ftr" sz="quarter" idx="24"/>
          </p:nvPr>
        </p:nvSpPr>
        <p:spPr/>
        <p:txBody>
          <a:bodyPr/>
          <a:lstStyle/>
          <a:p>
            <a:r>
              <a:rPr lang="en-US"/>
              <a:t>Document reference</a:t>
            </a:r>
          </a:p>
        </p:txBody>
      </p:sp>
      <p:sp>
        <p:nvSpPr>
          <p:cNvPr id="10" name="Slide Number Placeholder 9">
            <a:extLst>
              <a:ext uri="{FF2B5EF4-FFF2-40B4-BE49-F238E27FC236}">
                <a16:creationId xmlns:a16="http://schemas.microsoft.com/office/drawing/2014/main" id="{F37DC4E8-3C8C-4624-3025-E896A2D934C2}"/>
              </a:ext>
            </a:extLst>
          </p:cNvPr>
          <p:cNvSpPr>
            <a:spLocks noGrp="1"/>
          </p:cNvSpPr>
          <p:nvPr>
            <p:ph type="sldNum" sz="quarter" idx="25"/>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3248922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Curved Boxes">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6787AD3-20B6-064B-9EA3-8ACD9803A3C0}"/>
              </a:ext>
            </a:extLst>
          </p:cNvPr>
          <p:cNvSpPr>
            <a:spLocks noGrp="1"/>
          </p:cNvSpPr>
          <p:nvPr>
            <p:ph sz="quarter" idx="15"/>
          </p:nvPr>
        </p:nvSpPr>
        <p:spPr>
          <a:xfrm>
            <a:off x="612775" y="1559576"/>
            <a:ext cx="4305300" cy="4015724"/>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11340790" cy="777874"/>
          </a:xfrm>
        </p:spPr>
        <p:txBody>
          <a:bodyPr anchor="t">
            <a:normAutofit/>
          </a:bodyPr>
          <a:lstStyle/>
          <a:p>
            <a:r>
              <a:rPr lang="en-GB"/>
              <a:t>Click to add title</a:t>
            </a:r>
            <a:endParaRPr lang="en-US"/>
          </a:p>
        </p:txBody>
      </p:sp>
      <p:sp>
        <p:nvSpPr>
          <p:cNvPr id="6" name="Content Placeholder 4">
            <a:extLst>
              <a:ext uri="{FF2B5EF4-FFF2-40B4-BE49-F238E27FC236}">
                <a16:creationId xmlns:a16="http://schemas.microsoft.com/office/drawing/2014/main" id="{DE118387-1BB0-52F2-3351-136E858675D5}"/>
              </a:ext>
            </a:extLst>
          </p:cNvPr>
          <p:cNvSpPr>
            <a:spLocks noGrp="1"/>
          </p:cNvSpPr>
          <p:nvPr>
            <p:ph sz="quarter" idx="16"/>
          </p:nvPr>
        </p:nvSpPr>
        <p:spPr>
          <a:xfrm>
            <a:off x="5600700" y="1600202"/>
            <a:ext cx="5978526" cy="4015724"/>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ed Rectangle 6">
            <a:extLst>
              <a:ext uri="{FF2B5EF4-FFF2-40B4-BE49-F238E27FC236}">
                <a16:creationId xmlns:a16="http://schemas.microsoft.com/office/drawing/2014/main" id="{1318EBED-1CD5-5702-4E72-016531627288}"/>
              </a:ext>
            </a:extLst>
          </p:cNvPr>
          <p:cNvSpPr/>
          <p:nvPr userDrawn="1"/>
        </p:nvSpPr>
        <p:spPr>
          <a:xfrm>
            <a:off x="425450" y="1242075"/>
            <a:ext cx="4679950" cy="4650726"/>
          </a:xfrm>
          <a:prstGeom prst="roundRect">
            <a:avLst>
              <a:gd name="adj" fmla="val 5499"/>
            </a:avLst>
          </a:prstGeom>
          <a:no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7D8CCB47-92B3-9DDC-4460-A6C3E592A96C}"/>
              </a:ext>
            </a:extLst>
          </p:cNvPr>
          <p:cNvSpPr/>
          <p:nvPr userDrawn="1"/>
        </p:nvSpPr>
        <p:spPr>
          <a:xfrm>
            <a:off x="5422745" y="1242075"/>
            <a:ext cx="6343650" cy="4650726"/>
          </a:xfrm>
          <a:prstGeom prst="roundRect">
            <a:avLst>
              <a:gd name="adj" fmla="val 5499"/>
            </a:avLst>
          </a:prstGeom>
          <a:no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id="{7EEEF3B0-6088-DC19-86C2-D141284B359D}"/>
              </a:ext>
            </a:extLst>
          </p:cNvPr>
          <p:cNvSpPr>
            <a:spLocks noGrp="1"/>
          </p:cNvSpPr>
          <p:nvPr>
            <p:ph type="dt" sz="half" idx="17"/>
          </p:nvPr>
        </p:nvSpPr>
        <p:spPr/>
        <p:txBody>
          <a:bodyPr/>
          <a:lstStyle/>
          <a:p>
            <a:fld id="{6C5CAB23-1CBF-054A-B3A2-F7B471DC2D3A}" type="datetime4">
              <a:rPr lang="en-GB" smtClean="0"/>
              <a:t>04 July 2025</a:t>
            </a:fld>
            <a:endParaRPr lang="en-US"/>
          </a:p>
        </p:txBody>
      </p:sp>
      <p:sp>
        <p:nvSpPr>
          <p:cNvPr id="10" name="Footer Placeholder 9">
            <a:extLst>
              <a:ext uri="{FF2B5EF4-FFF2-40B4-BE49-F238E27FC236}">
                <a16:creationId xmlns:a16="http://schemas.microsoft.com/office/drawing/2014/main" id="{BF49A4C7-F1AF-5DB2-0118-5A63414E3BB5}"/>
              </a:ext>
            </a:extLst>
          </p:cNvPr>
          <p:cNvSpPr>
            <a:spLocks noGrp="1"/>
          </p:cNvSpPr>
          <p:nvPr>
            <p:ph type="ftr" sz="quarter" idx="18"/>
          </p:nvPr>
        </p:nvSpPr>
        <p:spPr/>
        <p:txBody>
          <a:bodyPr/>
          <a:lstStyle/>
          <a:p>
            <a:r>
              <a:rPr lang="en-US"/>
              <a:t>Document reference</a:t>
            </a:r>
          </a:p>
        </p:txBody>
      </p:sp>
      <p:sp>
        <p:nvSpPr>
          <p:cNvPr id="11" name="Slide Number Placeholder 10">
            <a:extLst>
              <a:ext uri="{FF2B5EF4-FFF2-40B4-BE49-F238E27FC236}">
                <a16:creationId xmlns:a16="http://schemas.microsoft.com/office/drawing/2014/main" id="{1C637FF8-F124-82A4-018B-1423B4B72F75}"/>
              </a:ext>
            </a:extLst>
          </p:cNvPr>
          <p:cNvSpPr>
            <a:spLocks noGrp="1"/>
          </p:cNvSpPr>
          <p:nvPr>
            <p:ph type="sldNum" sz="quarter" idx="19"/>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2981427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3447257-9CA9-0520-3E35-775F14EB8C35}"/>
              </a:ext>
            </a:extLst>
          </p:cNvPr>
          <p:cNvSpPr/>
          <p:nvPr userDrawn="1"/>
        </p:nvSpPr>
        <p:spPr>
          <a:xfrm>
            <a:off x="425449" y="1242075"/>
            <a:ext cx="5479897" cy="2186924"/>
          </a:xfrm>
          <a:prstGeom prst="roundRect">
            <a:avLst>
              <a:gd name="adj" fmla="val 5499"/>
            </a:avLst>
          </a:prstGeom>
          <a:no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Title 1">
            <a:extLst>
              <a:ext uri="{FF2B5EF4-FFF2-40B4-BE49-F238E27FC236}">
                <a16:creationId xmlns:a16="http://schemas.microsoft.com/office/drawing/2014/main" id="{8B78B1E4-D788-E880-FC8F-744992CA2E1D}"/>
              </a:ext>
            </a:extLst>
          </p:cNvPr>
          <p:cNvSpPr>
            <a:spLocks noGrp="1"/>
          </p:cNvSpPr>
          <p:nvPr>
            <p:ph type="title" hasCustomPrompt="1"/>
          </p:nvPr>
        </p:nvSpPr>
        <p:spPr>
          <a:xfrm>
            <a:off x="425605" y="365126"/>
            <a:ext cx="11340790" cy="777874"/>
          </a:xfrm>
        </p:spPr>
        <p:txBody>
          <a:bodyPr anchor="t">
            <a:normAutofit/>
          </a:bodyPr>
          <a:lstStyle/>
          <a:p>
            <a:r>
              <a:rPr lang="en-GB"/>
              <a:t>Click to add title</a:t>
            </a:r>
            <a:endParaRPr lang="en-US"/>
          </a:p>
        </p:txBody>
      </p:sp>
      <p:sp>
        <p:nvSpPr>
          <p:cNvPr id="35" name="Content Placeholder 4">
            <a:extLst>
              <a:ext uri="{FF2B5EF4-FFF2-40B4-BE49-F238E27FC236}">
                <a16:creationId xmlns:a16="http://schemas.microsoft.com/office/drawing/2014/main" id="{364D53E7-C24C-A77A-1D65-BD38D816A924}"/>
              </a:ext>
            </a:extLst>
          </p:cNvPr>
          <p:cNvSpPr>
            <a:spLocks noGrp="1"/>
          </p:cNvSpPr>
          <p:nvPr>
            <p:ph sz="quarter" idx="19"/>
          </p:nvPr>
        </p:nvSpPr>
        <p:spPr>
          <a:xfrm>
            <a:off x="612623" y="2007344"/>
            <a:ext cx="5114925" cy="12567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6" name="Text Placeholder 4">
            <a:extLst>
              <a:ext uri="{FF2B5EF4-FFF2-40B4-BE49-F238E27FC236}">
                <a16:creationId xmlns:a16="http://schemas.microsoft.com/office/drawing/2014/main" id="{C47112D8-0CA8-D885-4938-8BE37AB92109}"/>
              </a:ext>
            </a:extLst>
          </p:cNvPr>
          <p:cNvSpPr>
            <a:spLocks noGrp="1"/>
          </p:cNvSpPr>
          <p:nvPr>
            <p:ph type="body" sz="quarter" idx="20" hasCustomPrompt="1"/>
          </p:nvPr>
        </p:nvSpPr>
        <p:spPr>
          <a:xfrm>
            <a:off x="612775" y="1401626"/>
            <a:ext cx="5114783" cy="506644"/>
          </a:xfrm>
        </p:spPr>
        <p:txBody>
          <a:bodyPr anchor="t">
            <a:noAutofit/>
          </a:bodyPr>
          <a:lstStyle>
            <a:lvl1pPr marL="0" indent="0">
              <a:lnSpc>
                <a:spcPct val="100000"/>
              </a:lnSpc>
              <a:spcBef>
                <a:spcPts val="0"/>
              </a:spcBef>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subtitle</a:t>
            </a:r>
            <a:endParaRPr lang="en-US"/>
          </a:p>
        </p:txBody>
      </p:sp>
      <p:sp>
        <p:nvSpPr>
          <p:cNvPr id="37" name="Rounded Rectangle 36">
            <a:extLst>
              <a:ext uri="{FF2B5EF4-FFF2-40B4-BE49-F238E27FC236}">
                <a16:creationId xmlns:a16="http://schemas.microsoft.com/office/drawing/2014/main" id="{FD705830-3F23-7C4D-46A9-066495AFA9FE}"/>
              </a:ext>
            </a:extLst>
          </p:cNvPr>
          <p:cNvSpPr/>
          <p:nvPr userDrawn="1"/>
        </p:nvSpPr>
        <p:spPr>
          <a:xfrm>
            <a:off x="6286656" y="1242075"/>
            <a:ext cx="5479897" cy="2186924"/>
          </a:xfrm>
          <a:prstGeom prst="roundRect">
            <a:avLst>
              <a:gd name="adj" fmla="val 5499"/>
            </a:avLst>
          </a:prstGeom>
          <a:no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8" name="Content Placeholder 4">
            <a:extLst>
              <a:ext uri="{FF2B5EF4-FFF2-40B4-BE49-F238E27FC236}">
                <a16:creationId xmlns:a16="http://schemas.microsoft.com/office/drawing/2014/main" id="{9072E14F-9458-CCC2-78C0-D6BC9F08750D}"/>
              </a:ext>
            </a:extLst>
          </p:cNvPr>
          <p:cNvSpPr>
            <a:spLocks noGrp="1"/>
          </p:cNvSpPr>
          <p:nvPr>
            <p:ph sz="quarter" idx="21"/>
          </p:nvPr>
        </p:nvSpPr>
        <p:spPr>
          <a:xfrm>
            <a:off x="6473830" y="2007344"/>
            <a:ext cx="5114925" cy="12567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9" name="Text Placeholder 4">
            <a:extLst>
              <a:ext uri="{FF2B5EF4-FFF2-40B4-BE49-F238E27FC236}">
                <a16:creationId xmlns:a16="http://schemas.microsoft.com/office/drawing/2014/main" id="{90223071-DBF6-CA20-47D5-412E81B6D8D3}"/>
              </a:ext>
            </a:extLst>
          </p:cNvPr>
          <p:cNvSpPr>
            <a:spLocks noGrp="1"/>
          </p:cNvSpPr>
          <p:nvPr>
            <p:ph type="body" sz="quarter" idx="22" hasCustomPrompt="1"/>
          </p:nvPr>
        </p:nvSpPr>
        <p:spPr>
          <a:xfrm>
            <a:off x="6473982" y="1401626"/>
            <a:ext cx="5114783" cy="506644"/>
          </a:xfrm>
        </p:spPr>
        <p:txBody>
          <a:bodyPr anchor="t">
            <a:noAutofit/>
          </a:bodyPr>
          <a:lstStyle>
            <a:lvl1pPr marL="0" indent="0">
              <a:lnSpc>
                <a:spcPct val="100000"/>
              </a:lnSpc>
              <a:spcBef>
                <a:spcPts val="0"/>
              </a:spcBef>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subtitle</a:t>
            </a:r>
            <a:endParaRPr lang="en-US"/>
          </a:p>
        </p:txBody>
      </p:sp>
      <p:sp>
        <p:nvSpPr>
          <p:cNvPr id="40" name="Rounded Rectangle 39">
            <a:extLst>
              <a:ext uri="{FF2B5EF4-FFF2-40B4-BE49-F238E27FC236}">
                <a16:creationId xmlns:a16="http://schemas.microsoft.com/office/drawing/2014/main" id="{DACD1640-7EDF-D6FE-39D0-1C67F33B839E}"/>
              </a:ext>
            </a:extLst>
          </p:cNvPr>
          <p:cNvSpPr/>
          <p:nvPr userDrawn="1"/>
        </p:nvSpPr>
        <p:spPr>
          <a:xfrm>
            <a:off x="425449" y="3684333"/>
            <a:ext cx="5479897" cy="2186924"/>
          </a:xfrm>
          <a:prstGeom prst="roundRect">
            <a:avLst>
              <a:gd name="adj" fmla="val 5499"/>
            </a:avLst>
          </a:prstGeom>
          <a:no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1" name="Content Placeholder 4">
            <a:extLst>
              <a:ext uri="{FF2B5EF4-FFF2-40B4-BE49-F238E27FC236}">
                <a16:creationId xmlns:a16="http://schemas.microsoft.com/office/drawing/2014/main" id="{BA9BF42B-ABA3-7F59-548A-847E7585B0CB}"/>
              </a:ext>
            </a:extLst>
          </p:cNvPr>
          <p:cNvSpPr>
            <a:spLocks noGrp="1"/>
          </p:cNvSpPr>
          <p:nvPr>
            <p:ph sz="quarter" idx="23"/>
          </p:nvPr>
        </p:nvSpPr>
        <p:spPr>
          <a:xfrm>
            <a:off x="612623" y="4449602"/>
            <a:ext cx="5114925" cy="12567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2" name="Text Placeholder 4">
            <a:extLst>
              <a:ext uri="{FF2B5EF4-FFF2-40B4-BE49-F238E27FC236}">
                <a16:creationId xmlns:a16="http://schemas.microsoft.com/office/drawing/2014/main" id="{8AE2FC38-7F20-A693-BBFC-7DBEB584E42F}"/>
              </a:ext>
            </a:extLst>
          </p:cNvPr>
          <p:cNvSpPr>
            <a:spLocks noGrp="1"/>
          </p:cNvSpPr>
          <p:nvPr>
            <p:ph type="body" sz="quarter" idx="24" hasCustomPrompt="1"/>
          </p:nvPr>
        </p:nvSpPr>
        <p:spPr>
          <a:xfrm>
            <a:off x="612775" y="3843884"/>
            <a:ext cx="5114783" cy="506644"/>
          </a:xfrm>
        </p:spPr>
        <p:txBody>
          <a:bodyPr anchor="t">
            <a:noAutofit/>
          </a:bodyPr>
          <a:lstStyle>
            <a:lvl1pPr marL="0" indent="0">
              <a:lnSpc>
                <a:spcPct val="100000"/>
              </a:lnSpc>
              <a:spcBef>
                <a:spcPts val="0"/>
              </a:spcBef>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subtitle</a:t>
            </a:r>
            <a:endParaRPr lang="en-US"/>
          </a:p>
        </p:txBody>
      </p:sp>
      <p:sp>
        <p:nvSpPr>
          <p:cNvPr id="43" name="Rounded Rectangle 42">
            <a:extLst>
              <a:ext uri="{FF2B5EF4-FFF2-40B4-BE49-F238E27FC236}">
                <a16:creationId xmlns:a16="http://schemas.microsoft.com/office/drawing/2014/main" id="{5B6A6009-5061-4471-8526-34FE27ED7488}"/>
              </a:ext>
            </a:extLst>
          </p:cNvPr>
          <p:cNvSpPr/>
          <p:nvPr userDrawn="1"/>
        </p:nvSpPr>
        <p:spPr>
          <a:xfrm>
            <a:off x="6286656" y="3684333"/>
            <a:ext cx="5479897" cy="2186924"/>
          </a:xfrm>
          <a:prstGeom prst="roundRect">
            <a:avLst>
              <a:gd name="adj" fmla="val 5499"/>
            </a:avLst>
          </a:prstGeom>
          <a:no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4" name="Content Placeholder 4">
            <a:extLst>
              <a:ext uri="{FF2B5EF4-FFF2-40B4-BE49-F238E27FC236}">
                <a16:creationId xmlns:a16="http://schemas.microsoft.com/office/drawing/2014/main" id="{A2943D9A-044F-FEBC-220F-345501646307}"/>
              </a:ext>
            </a:extLst>
          </p:cNvPr>
          <p:cNvSpPr>
            <a:spLocks noGrp="1"/>
          </p:cNvSpPr>
          <p:nvPr>
            <p:ph sz="quarter" idx="25"/>
          </p:nvPr>
        </p:nvSpPr>
        <p:spPr>
          <a:xfrm>
            <a:off x="6473830" y="4449602"/>
            <a:ext cx="5114925" cy="12567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5" name="Text Placeholder 4">
            <a:extLst>
              <a:ext uri="{FF2B5EF4-FFF2-40B4-BE49-F238E27FC236}">
                <a16:creationId xmlns:a16="http://schemas.microsoft.com/office/drawing/2014/main" id="{C8A65AEA-B4A2-3FF9-F00C-BDE27E29A965}"/>
              </a:ext>
            </a:extLst>
          </p:cNvPr>
          <p:cNvSpPr>
            <a:spLocks noGrp="1"/>
          </p:cNvSpPr>
          <p:nvPr>
            <p:ph type="body" sz="quarter" idx="26" hasCustomPrompt="1"/>
          </p:nvPr>
        </p:nvSpPr>
        <p:spPr>
          <a:xfrm>
            <a:off x="6473982" y="3843884"/>
            <a:ext cx="5114783" cy="506644"/>
          </a:xfrm>
        </p:spPr>
        <p:txBody>
          <a:bodyPr anchor="t">
            <a:noAutofit/>
          </a:bodyPr>
          <a:lstStyle>
            <a:lvl1pPr marL="0" indent="0">
              <a:lnSpc>
                <a:spcPct val="100000"/>
              </a:lnSpc>
              <a:spcBef>
                <a:spcPts val="0"/>
              </a:spcBef>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subtitle</a:t>
            </a:r>
            <a:endParaRPr lang="en-US"/>
          </a:p>
        </p:txBody>
      </p:sp>
      <p:sp>
        <p:nvSpPr>
          <p:cNvPr id="8" name="Date Placeholder 7">
            <a:extLst>
              <a:ext uri="{FF2B5EF4-FFF2-40B4-BE49-F238E27FC236}">
                <a16:creationId xmlns:a16="http://schemas.microsoft.com/office/drawing/2014/main" id="{3AE688CB-5C8B-D642-0471-A01D10E1F1D9}"/>
              </a:ext>
            </a:extLst>
          </p:cNvPr>
          <p:cNvSpPr>
            <a:spLocks noGrp="1"/>
          </p:cNvSpPr>
          <p:nvPr>
            <p:ph type="dt" sz="half" idx="27"/>
          </p:nvPr>
        </p:nvSpPr>
        <p:spPr/>
        <p:txBody>
          <a:bodyPr/>
          <a:lstStyle/>
          <a:p>
            <a:fld id="{6AFD319A-40B1-B34A-AA41-5305375C97E2}" type="datetime4">
              <a:rPr lang="en-GB" smtClean="0"/>
              <a:t>04 July 2025</a:t>
            </a:fld>
            <a:endParaRPr lang="en-US"/>
          </a:p>
        </p:txBody>
      </p:sp>
      <p:sp>
        <p:nvSpPr>
          <p:cNvPr id="9" name="Footer Placeholder 8">
            <a:extLst>
              <a:ext uri="{FF2B5EF4-FFF2-40B4-BE49-F238E27FC236}">
                <a16:creationId xmlns:a16="http://schemas.microsoft.com/office/drawing/2014/main" id="{9C173AD5-A697-F4DC-CE6B-92677FD9212E}"/>
              </a:ext>
            </a:extLst>
          </p:cNvPr>
          <p:cNvSpPr>
            <a:spLocks noGrp="1"/>
          </p:cNvSpPr>
          <p:nvPr>
            <p:ph type="ftr" sz="quarter" idx="28"/>
          </p:nvPr>
        </p:nvSpPr>
        <p:spPr/>
        <p:txBody>
          <a:bodyPr/>
          <a:lstStyle/>
          <a:p>
            <a:r>
              <a:rPr lang="en-US"/>
              <a:t>Document reference</a:t>
            </a:r>
          </a:p>
        </p:txBody>
      </p:sp>
      <p:sp>
        <p:nvSpPr>
          <p:cNvPr id="10" name="Slide Number Placeholder 9">
            <a:extLst>
              <a:ext uri="{FF2B5EF4-FFF2-40B4-BE49-F238E27FC236}">
                <a16:creationId xmlns:a16="http://schemas.microsoft.com/office/drawing/2014/main" id="{7895DB8D-B75A-A97C-14EE-6450C961F2AE}"/>
              </a:ext>
            </a:extLst>
          </p:cNvPr>
          <p:cNvSpPr>
            <a:spLocks noGrp="1"/>
          </p:cNvSpPr>
          <p:nvPr>
            <p:ph type="sldNum" sz="quarter" idx="29"/>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2068130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o x 1">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12741F8F-5FAF-EB0E-E7D4-E25C9092E788}"/>
              </a:ext>
            </a:extLst>
          </p:cNvPr>
          <p:cNvSpPr/>
          <p:nvPr userDrawn="1"/>
        </p:nvSpPr>
        <p:spPr>
          <a:xfrm>
            <a:off x="0" y="1246858"/>
            <a:ext cx="12192000" cy="1800541"/>
          </a:xfrm>
          <a:custGeom>
            <a:avLst/>
            <a:gdLst/>
            <a:ahLst/>
            <a:cxnLst/>
            <a:rect l="l" t="t" r="r" b="b"/>
            <a:pathLst>
              <a:path w="12192000" h="5073015">
                <a:moveTo>
                  <a:pt x="12192000" y="0"/>
                </a:moveTo>
                <a:lnTo>
                  <a:pt x="0" y="0"/>
                </a:lnTo>
                <a:lnTo>
                  <a:pt x="0" y="5073015"/>
                </a:lnTo>
                <a:lnTo>
                  <a:pt x="12192000" y="5073015"/>
                </a:lnTo>
                <a:lnTo>
                  <a:pt x="12192000" y="0"/>
                </a:lnTo>
                <a:close/>
              </a:path>
            </a:pathLst>
          </a:custGeom>
          <a:solidFill>
            <a:srgbClr val="C1EBED"/>
          </a:solidFill>
        </p:spPr>
        <p:txBody>
          <a:bodyPr wrap="square" lIns="180000" tIns="180000" rIns="180000" bIns="18000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A0A0A"/>
              </a:solidFill>
              <a:effectLst/>
              <a:uLnTx/>
              <a:uFillTx/>
            </a:endParaRPr>
          </a:p>
        </p:txBody>
      </p:sp>
      <p:sp>
        <p:nvSpPr>
          <p:cNvPr id="7" name="Text Placeholder 6">
            <a:extLst>
              <a:ext uri="{FF2B5EF4-FFF2-40B4-BE49-F238E27FC236}">
                <a16:creationId xmlns:a16="http://schemas.microsoft.com/office/drawing/2014/main" id="{CB831CE9-330E-9DCA-84A9-DADB499B9E00}"/>
              </a:ext>
            </a:extLst>
          </p:cNvPr>
          <p:cNvSpPr>
            <a:spLocks noGrp="1"/>
          </p:cNvSpPr>
          <p:nvPr>
            <p:ph type="body" sz="quarter" idx="13"/>
          </p:nvPr>
        </p:nvSpPr>
        <p:spPr>
          <a:xfrm>
            <a:off x="3366102" y="3151256"/>
            <a:ext cx="5479891" cy="2908129"/>
          </a:xfrm>
        </p:spPr>
        <p:txBody>
          <a:bodyPr>
            <a:normAutofit/>
          </a:bodyPr>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22" name="Picture Placeholder 21">
            <a:extLst>
              <a:ext uri="{FF2B5EF4-FFF2-40B4-BE49-F238E27FC236}">
                <a16:creationId xmlns:a16="http://schemas.microsoft.com/office/drawing/2014/main" id="{918A51CA-E1DB-B781-4FF2-D13807BB086D}"/>
              </a:ext>
            </a:extLst>
          </p:cNvPr>
          <p:cNvSpPr>
            <a:spLocks noGrp="1"/>
          </p:cNvSpPr>
          <p:nvPr>
            <p:ph type="pic" sz="quarter" idx="14" hasCustomPrompt="1"/>
          </p:nvPr>
        </p:nvSpPr>
        <p:spPr>
          <a:xfrm>
            <a:off x="5547292" y="1385888"/>
            <a:ext cx="1117511" cy="1001712"/>
          </a:xfrm>
          <a:prstGeom prst="roundRect">
            <a:avLst>
              <a:gd name="adj" fmla="val 11514"/>
            </a:avLst>
          </a:prstGeom>
          <a:solidFill>
            <a:schemeClr val="bg1">
              <a:lumMod val="95000"/>
            </a:schemeClr>
          </a:solidFill>
        </p:spPr>
        <p:txBody>
          <a:bodyPr anchor="ctr">
            <a:normAutofit/>
          </a:bodyPr>
          <a:lstStyle>
            <a:lvl1pPr marL="0" indent="0" algn="ctr">
              <a:buNone/>
              <a:defRPr sz="1200">
                <a:solidFill>
                  <a:schemeClr val="tx1"/>
                </a:solidFill>
              </a:defRPr>
            </a:lvl1pPr>
          </a:lstStyle>
          <a:p>
            <a:r>
              <a:rPr lang="en-US"/>
              <a:t>Insert Picture</a:t>
            </a:r>
          </a:p>
        </p:txBody>
      </p:sp>
      <p:sp>
        <p:nvSpPr>
          <p:cNvPr id="28" name="Text Placeholder 6">
            <a:extLst>
              <a:ext uri="{FF2B5EF4-FFF2-40B4-BE49-F238E27FC236}">
                <a16:creationId xmlns:a16="http://schemas.microsoft.com/office/drawing/2014/main" id="{F786D84D-0088-752A-7D8E-EF99D614F71B}"/>
              </a:ext>
            </a:extLst>
          </p:cNvPr>
          <p:cNvSpPr>
            <a:spLocks noGrp="1"/>
          </p:cNvSpPr>
          <p:nvPr>
            <p:ph type="body" sz="quarter" idx="19"/>
          </p:nvPr>
        </p:nvSpPr>
        <p:spPr>
          <a:xfrm>
            <a:off x="3366102" y="2487579"/>
            <a:ext cx="5479887" cy="218450"/>
          </a:xfrm>
        </p:spPr>
        <p:txBody>
          <a:bodyPr anchor="ctr">
            <a:noAutofit/>
          </a:bodyPr>
          <a:lstStyle>
            <a:lvl1pPr marL="0" indent="0" algn="ctr">
              <a:buNone/>
              <a:defRPr sz="12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29" name="Text Placeholder 6">
            <a:extLst>
              <a:ext uri="{FF2B5EF4-FFF2-40B4-BE49-F238E27FC236}">
                <a16:creationId xmlns:a16="http://schemas.microsoft.com/office/drawing/2014/main" id="{86120B73-AD41-2D55-83A4-9E8C513B4B31}"/>
              </a:ext>
            </a:extLst>
          </p:cNvPr>
          <p:cNvSpPr>
            <a:spLocks noGrp="1"/>
          </p:cNvSpPr>
          <p:nvPr>
            <p:ph type="body" sz="quarter" idx="20"/>
          </p:nvPr>
        </p:nvSpPr>
        <p:spPr>
          <a:xfrm>
            <a:off x="3366102" y="2712866"/>
            <a:ext cx="5479879"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21" name="Title 1">
            <a:extLst>
              <a:ext uri="{FF2B5EF4-FFF2-40B4-BE49-F238E27FC236}">
                <a16:creationId xmlns:a16="http://schemas.microsoft.com/office/drawing/2014/main" id="{B6F28135-42D7-72E4-943B-7F9D5B2A35B4}"/>
              </a:ext>
            </a:extLst>
          </p:cNvPr>
          <p:cNvSpPr>
            <a:spLocks noGrp="1"/>
          </p:cNvSpPr>
          <p:nvPr>
            <p:ph type="title" hasCustomPrompt="1"/>
          </p:nvPr>
        </p:nvSpPr>
        <p:spPr>
          <a:xfrm>
            <a:off x="425605" y="365126"/>
            <a:ext cx="11340790" cy="777874"/>
          </a:xfrm>
        </p:spPr>
        <p:txBody>
          <a:bodyPr anchor="t">
            <a:normAutofit/>
          </a:bodyPr>
          <a:lstStyle/>
          <a:p>
            <a:r>
              <a:rPr lang="en-GB"/>
              <a:t>Click to add title</a:t>
            </a:r>
            <a:endParaRPr lang="en-US"/>
          </a:p>
        </p:txBody>
      </p:sp>
      <p:sp>
        <p:nvSpPr>
          <p:cNvPr id="8" name="Date Placeholder 7">
            <a:extLst>
              <a:ext uri="{FF2B5EF4-FFF2-40B4-BE49-F238E27FC236}">
                <a16:creationId xmlns:a16="http://schemas.microsoft.com/office/drawing/2014/main" id="{93B2F072-0253-824E-505D-4E1F409C3664}"/>
              </a:ext>
            </a:extLst>
          </p:cNvPr>
          <p:cNvSpPr>
            <a:spLocks noGrp="1"/>
          </p:cNvSpPr>
          <p:nvPr>
            <p:ph type="dt" sz="half" idx="21"/>
          </p:nvPr>
        </p:nvSpPr>
        <p:spPr/>
        <p:txBody>
          <a:bodyPr/>
          <a:lstStyle/>
          <a:p>
            <a:fld id="{5D381146-06E0-954D-90EF-4378988F3B6D}" type="datetime4">
              <a:rPr lang="en-GB" smtClean="0"/>
              <a:t>04 July 2025</a:t>
            </a:fld>
            <a:endParaRPr lang="en-US"/>
          </a:p>
        </p:txBody>
      </p:sp>
      <p:sp>
        <p:nvSpPr>
          <p:cNvPr id="9" name="Footer Placeholder 8">
            <a:extLst>
              <a:ext uri="{FF2B5EF4-FFF2-40B4-BE49-F238E27FC236}">
                <a16:creationId xmlns:a16="http://schemas.microsoft.com/office/drawing/2014/main" id="{701ACC0D-1DA5-CC17-93A0-572E4A7B72E4}"/>
              </a:ext>
            </a:extLst>
          </p:cNvPr>
          <p:cNvSpPr>
            <a:spLocks noGrp="1"/>
          </p:cNvSpPr>
          <p:nvPr>
            <p:ph type="ftr" sz="quarter" idx="22"/>
          </p:nvPr>
        </p:nvSpPr>
        <p:spPr/>
        <p:txBody>
          <a:bodyPr/>
          <a:lstStyle/>
          <a:p>
            <a:r>
              <a:rPr lang="en-US"/>
              <a:t>Document reference</a:t>
            </a:r>
          </a:p>
        </p:txBody>
      </p:sp>
      <p:sp>
        <p:nvSpPr>
          <p:cNvPr id="10" name="Slide Number Placeholder 9">
            <a:extLst>
              <a:ext uri="{FF2B5EF4-FFF2-40B4-BE49-F238E27FC236}">
                <a16:creationId xmlns:a16="http://schemas.microsoft.com/office/drawing/2014/main" id="{666DBE5D-52DB-E555-41F4-16B8DDA008EA}"/>
              </a:ext>
            </a:extLst>
          </p:cNvPr>
          <p:cNvSpPr>
            <a:spLocks noGrp="1"/>
          </p:cNvSpPr>
          <p:nvPr>
            <p:ph type="sldNum" sz="quarter" idx="23"/>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3814776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os x 2">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12741F8F-5FAF-EB0E-E7D4-E25C9092E788}"/>
              </a:ext>
            </a:extLst>
          </p:cNvPr>
          <p:cNvSpPr/>
          <p:nvPr userDrawn="1"/>
        </p:nvSpPr>
        <p:spPr>
          <a:xfrm>
            <a:off x="0" y="1246858"/>
            <a:ext cx="12192000" cy="1800541"/>
          </a:xfrm>
          <a:custGeom>
            <a:avLst/>
            <a:gdLst/>
            <a:ahLst/>
            <a:cxnLst/>
            <a:rect l="l" t="t" r="r" b="b"/>
            <a:pathLst>
              <a:path w="12192000" h="5073015">
                <a:moveTo>
                  <a:pt x="12192000" y="0"/>
                </a:moveTo>
                <a:lnTo>
                  <a:pt x="0" y="0"/>
                </a:lnTo>
                <a:lnTo>
                  <a:pt x="0" y="5073015"/>
                </a:lnTo>
                <a:lnTo>
                  <a:pt x="12192000" y="5073015"/>
                </a:lnTo>
                <a:lnTo>
                  <a:pt x="12192000" y="0"/>
                </a:lnTo>
                <a:close/>
              </a:path>
            </a:pathLst>
          </a:custGeom>
          <a:solidFill>
            <a:srgbClr val="C1EBED"/>
          </a:solidFill>
        </p:spPr>
        <p:txBody>
          <a:bodyPr wrap="square" lIns="180000" tIns="180000" rIns="180000" bIns="18000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A0A0A"/>
              </a:solidFill>
              <a:effectLst/>
              <a:uLnTx/>
              <a:uFillTx/>
            </a:endParaRPr>
          </a:p>
        </p:txBody>
      </p:sp>
      <p:sp>
        <p:nvSpPr>
          <p:cNvPr id="7" name="Text Placeholder 6">
            <a:extLst>
              <a:ext uri="{FF2B5EF4-FFF2-40B4-BE49-F238E27FC236}">
                <a16:creationId xmlns:a16="http://schemas.microsoft.com/office/drawing/2014/main" id="{CB831CE9-330E-9DCA-84A9-DADB499B9E00}"/>
              </a:ext>
            </a:extLst>
          </p:cNvPr>
          <p:cNvSpPr>
            <a:spLocks noGrp="1"/>
          </p:cNvSpPr>
          <p:nvPr>
            <p:ph type="body" sz="quarter" idx="13"/>
          </p:nvPr>
        </p:nvSpPr>
        <p:spPr>
          <a:xfrm>
            <a:off x="425602" y="3151256"/>
            <a:ext cx="5479891" cy="2908129"/>
          </a:xfrm>
        </p:spPr>
        <p:txBody>
          <a:bodyPr>
            <a:normAutofit/>
          </a:bodyPr>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cxnSp>
        <p:nvCxnSpPr>
          <p:cNvPr id="5" name="Straight Connector 4">
            <a:extLst>
              <a:ext uri="{FF2B5EF4-FFF2-40B4-BE49-F238E27FC236}">
                <a16:creationId xmlns:a16="http://schemas.microsoft.com/office/drawing/2014/main" id="{DF8C89A4-DFB4-1599-16E5-72691C2A5092}"/>
              </a:ext>
            </a:extLst>
          </p:cNvPr>
          <p:cNvCxnSpPr>
            <a:cxnSpLocks/>
          </p:cNvCxnSpPr>
          <p:nvPr/>
        </p:nvCxnSpPr>
        <p:spPr>
          <a:xfrm>
            <a:off x="6096000" y="1386036"/>
            <a:ext cx="0" cy="4673350"/>
          </a:xfrm>
          <a:prstGeom prst="line">
            <a:avLst/>
          </a:prstGeom>
          <a:noFill/>
          <a:ln w="12700" cap="rnd" cmpd="sng" algn="ctr">
            <a:solidFill>
              <a:srgbClr val="0A0A0A">
                <a:lumMod val="65000"/>
                <a:lumOff val="35000"/>
              </a:srgbClr>
            </a:solidFill>
            <a:prstDash val="sysDot"/>
            <a:miter lim="800000"/>
          </a:ln>
          <a:effectLst/>
        </p:spPr>
      </p:cxnSp>
      <p:sp>
        <p:nvSpPr>
          <p:cNvPr id="22" name="Picture Placeholder 21">
            <a:extLst>
              <a:ext uri="{FF2B5EF4-FFF2-40B4-BE49-F238E27FC236}">
                <a16:creationId xmlns:a16="http://schemas.microsoft.com/office/drawing/2014/main" id="{918A51CA-E1DB-B781-4FF2-D13807BB086D}"/>
              </a:ext>
            </a:extLst>
          </p:cNvPr>
          <p:cNvSpPr>
            <a:spLocks noGrp="1"/>
          </p:cNvSpPr>
          <p:nvPr>
            <p:ph type="pic" sz="quarter" idx="14" hasCustomPrompt="1"/>
          </p:nvPr>
        </p:nvSpPr>
        <p:spPr>
          <a:xfrm>
            <a:off x="2606792" y="1385888"/>
            <a:ext cx="1117511" cy="1001712"/>
          </a:xfrm>
          <a:prstGeom prst="roundRect">
            <a:avLst>
              <a:gd name="adj" fmla="val 11514"/>
            </a:avLst>
          </a:prstGeom>
          <a:solidFill>
            <a:schemeClr val="bg1">
              <a:lumMod val="95000"/>
            </a:schemeClr>
          </a:solidFill>
        </p:spPr>
        <p:txBody>
          <a:bodyPr anchor="ctr">
            <a:normAutofit/>
          </a:bodyPr>
          <a:lstStyle>
            <a:lvl1pPr marL="0" indent="0" algn="ctr">
              <a:buNone/>
              <a:defRPr sz="1200">
                <a:solidFill>
                  <a:schemeClr val="tx1"/>
                </a:solidFill>
              </a:defRPr>
            </a:lvl1pPr>
          </a:lstStyle>
          <a:p>
            <a:r>
              <a:rPr lang="en-US"/>
              <a:t>Insert Picture</a:t>
            </a:r>
          </a:p>
        </p:txBody>
      </p:sp>
      <p:sp>
        <p:nvSpPr>
          <p:cNvPr id="24" name="Text Placeholder 6">
            <a:extLst>
              <a:ext uri="{FF2B5EF4-FFF2-40B4-BE49-F238E27FC236}">
                <a16:creationId xmlns:a16="http://schemas.microsoft.com/office/drawing/2014/main" id="{CA3C23BF-E507-1A58-36A9-C0E7FB1B8204}"/>
              </a:ext>
            </a:extLst>
          </p:cNvPr>
          <p:cNvSpPr>
            <a:spLocks noGrp="1"/>
          </p:cNvSpPr>
          <p:nvPr>
            <p:ph type="body" sz="quarter" idx="15"/>
          </p:nvPr>
        </p:nvSpPr>
        <p:spPr>
          <a:xfrm>
            <a:off x="6286345" y="3151256"/>
            <a:ext cx="5480050" cy="2908129"/>
          </a:xfrm>
        </p:spPr>
        <p:txBody>
          <a:bodyPr>
            <a:normAutofit/>
          </a:bodyPr>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25" name="Picture Placeholder 21">
            <a:extLst>
              <a:ext uri="{FF2B5EF4-FFF2-40B4-BE49-F238E27FC236}">
                <a16:creationId xmlns:a16="http://schemas.microsoft.com/office/drawing/2014/main" id="{58A54EBA-529F-20EB-AAE8-1EBBFA51CE62}"/>
              </a:ext>
            </a:extLst>
          </p:cNvPr>
          <p:cNvSpPr>
            <a:spLocks noGrp="1"/>
          </p:cNvSpPr>
          <p:nvPr>
            <p:ph type="pic" sz="quarter" idx="16" hasCustomPrompt="1"/>
          </p:nvPr>
        </p:nvSpPr>
        <p:spPr>
          <a:xfrm>
            <a:off x="8467615" y="1385888"/>
            <a:ext cx="1117511" cy="1001712"/>
          </a:xfrm>
          <a:prstGeom prst="roundRect">
            <a:avLst>
              <a:gd name="adj" fmla="val 11514"/>
            </a:avLst>
          </a:prstGeom>
          <a:solidFill>
            <a:schemeClr val="bg1">
              <a:lumMod val="95000"/>
            </a:schemeClr>
          </a:solidFill>
        </p:spPr>
        <p:txBody>
          <a:bodyPr anchor="ctr">
            <a:normAutofit/>
          </a:bodyPr>
          <a:lstStyle>
            <a:lvl1pPr marL="0" indent="0" algn="ctr">
              <a:buNone/>
              <a:defRPr sz="1200">
                <a:solidFill>
                  <a:schemeClr val="tx1"/>
                </a:solidFill>
              </a:defRPr>
            </a:lvl1pPr>
          </a:lstStyle>
          <a:p>
            <a:r>
              <a:rPr lang="en-US"/>
              <a:t>Insert Picture</a:t>
            </a:r>
          </a:p>
        </p:txBody>
      </p:sp>
      <p:sp>
        <p:nvSpPr>
          <p:cNvPr id="28" name="Text Placeholder 6">
            <a:extLst>
              <a:ext uri="{FF2B5EF4-FFF2-40B4-BE49-F238E27FC236}">
                <a16:creationId xmlns:a16="http://schemas.microsoft.com/office/drawing/2014/main" id="{F786D84D-0088-752A-7D8E-EF99D614F71B}"/>
              </a:ext>
            </a:extLst>
          </p:cNvPr>
          <p:cNvSpPr>
            <a:spLocks noGrp="1"/>
          </p:cNvSpPr>
          <p:nvPr>
            <p:ph type="body" sz="quarter" idx="19"/>
          </p:nvPr>
        </p:nvSpPr>
        <p:spPr>
          <a:xfrm>
            <a:off x="425602" y="2487579"/>
            <a:ext cx="5479887" cy="218450"/>
          </a:xfrm>
        </p:spPr>
        <p:txBody>
          <a:bodyPr anchor="ctr">
            <a:noAutofit/>
          </a:bodyPr>
          <a:lstStyle>
            <a:lvl1pPr marL="0" indent="0" algn="ctr">
              <a:buNone/>
              <a:defRPr sz="12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29" name="Text Placeholder 6">
            <a:extLst>
              <a:ext uri="{FF2B5EF4-FFF2-40B4-BE49-F238E27FC236}">
                <a16:creationId xmlns:a16="http://schemas.microsoft.com/office/drawing/2014/main" id="{86120B73-AD41-2D55-83A4-9E8C513B4B31}"/>
              </a:ext>
            </a:extLst>
          </p:cNvPr>
          <p:cNvSpPr>
            <a:spLocks noGrp="1"/>
          </p:cNvSpPr>
          <p:nvPr>
            <p:ph type="body" sz="quarter" idx="20"/>
          </p:nvPr>
        </p:nvSpPr>
        <p:spPr>
          <a:xfrm>
            <a:off x="425602" y="2712866"/>
            <a:ext cx="5479879"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30" name="Text Placeholder 6">
            <a:extLst>
              <a:ext uri="{FF2B5EF4-FFF2-40B4-BE49-F238E27FC236}">
                <a16:creationId xmlns:a16="http://schemas.microsoft.com/office/drawing/2014/main" id="{B73AD7F2-B096-FB95-E6E5-8B33253E3158}"/>
              </a:ext>
            </a:extLst>
          </p:cNvPr>
          <p:cNvSpPr>
            <a:spLocks noGrp="1"/>
          </p:cNvSpPr>
          <p:nvPr>
            <p:ph type="body" sz="quarter" idx="21"/>
          </p:nvPr>
        </p:nvSpPr>
        <p:spPr>
          <a:xfrm>
            <a:off x="6286344" y="2487579"/>
            <a:ext cx="5480037" cy="218450"/>
          </a:xfrm>
        </p:spPr>
        <p:txBody>
          <a:bodyPr anchor="ctr">
            <a:noAutofit/>
          </a:bodyPr>
          <a:lstStyle>
            <a:lvl1pPr marL="0" indent="0" algn="ctr">
              <a:buNone/>
              <a:defRPr sz="12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31" name="Text Placeholder 6">
            <a:extLst>
              <a:ext uri="{FF2B5EF4-FFF2-40B4-BE49-F238E27FC236}">
                <a16:creationId xmlns:a16="http://schemas.microsoft.com/office/drawing/2014/main" id="{0DBC1455-BFCA-FAAA-D272-D53DBF324D8C}"/>
              </a:ext>
            </a:extLst>
          </p:cNvPr>
          <p:cNvSpPr>
            <a:spLocks noGrp="1"/>
          </p:cNvSpPr>
          <p:nvPr>
            <p:ph type="body" sz="quarter" idx="22"/>
          </p:nvPr>
        </p:nvSpPr>
        <p:spPr>
          <a:xfrm>
            <a:off x="6286343" y="2712866"/>
            <a:ext cx="5480033"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21" name="Title 1">
            <a:extLst>
              <a:ext uri="{FF2B5EF4-FFF2-40B4-BE49-F238E27FC236}">
                <a16:creationId xmlns:a16="http://schemas.microsoft.com/office/drawing/2014/main" id="{B6F28135-42D7-72E4-943B-7F9D5B2A35B4}"/>
              </a:ext>
            </a:extLst>
          </p:cNvPr>
          <p:cNvSpPr>
            <a:spLocks noGrp="1"/>
          </p:cNvSpPr>
          <p:nvPr>
            <p:ph type="title" hasCustomPrompt="1"/>
          </p:nvPr>
        </p:nvSpPr>
        <p:spPr>
          <a:xfrm>
            <a:off x="425605" y="365126"/>
            <a:ext cx="11340790" cy="777874"/>
          </a:xfrm>
        </p:spPr>
        <p:txBody>
          <a:bodyPr anchor="t">
            <a:normAutofit/>
          </a:bodyPr>
          <a:lstStyle/>
          <a:p>
            <a:r>
              <a:rPr lang="en-GB"/>
              <a:t>Click to add title</a:t>
            </a:r>
            <a:endParaRPr lang="en-US"/>
          </a:p>
        </p:txBody>
      </p:sp>
      <p:sp>
        <p:nvSpPr>
          <p:cNvPr id="9" name="Date Placeholder 8">
            <a:extLst>
              <a:ext uri="{FF2B5EF4-FFF2-40B4-BE49-F238E27FC236}">
                <a16:creationId xmlns:a16="http://schemas.microsoft.com/office/drawing/2014/main" id="{0E0BD848-67D5-376B-6E09-E1E9C9B94EAD}"/>
              </a:ext>
            </a:extLst>
          </p:cNvPr>
          <p:cNvSpPr>
            <a:spLocks noGrp="1"/>
          </p:cNvSpPr>
          <p:nvPr>
            <p:ph type="dt" sz="half" idx="23"/>
          </p:nvPr>
        </p:nvSpPr>
        <p:spPr/>
        <p:txBody>
          <a:bodyPr/>
          <a:lstStyle/>
          <a:p>
            <a:fld id="{AB716D51-F63E-8148-B3BC-F5CE584F3162}" type="datetime4">
              <a:rPr lang="en-GB" smtClean="0"/>
              <a:t>04 July 2025</a:t>
            </a:fld>
            <a:endParaRPr lang="en-US"/>
          </a:p>
        </p:txBody>
      </p:sp>
      <p:sp>
        <p:nvSpPr>
          <p:cNvPr id="10" name="Footer Placeholder 9">
            <a:extLst>
              <a:ext uri="{FF2B5EF4-FFF2-40B4-BE49-F238E27FC236}">
                <a16:creationId xmlns:a16="http://schemas.microsoft.com/office/drawing/2014/main" id="{3BC18DD5-953B-9CE0-DE53-434573B04887}"/>
              </a:ext>
            </a:extLst>
          </p:cNvPr>
          <p:cNvSpPr>
            <a:spLocks noGrp="1"/>
          </p:cNvSpPr>
          <p:nvPr>
            <p:ph type="ftr" sz="quarter" idx="24"/>
          </p:nvPr>
        </p:nvSpPr>
        <p:spPr/>
        <p:txBody>
          <a:bodyPr/>
          <a:lstStyle/>
          <a:p>
            <a:r>
              <a:rPr lang="en-US"/>
              <a:t>Document reference</a:t>
            </a:r>
          </a:p>
        </p:txBody>
      </p:sp>
      <p:sp>
        <p:nvSpPr>
          <p:cNvPr id="11" name="Slide Number Placeholder 10">
            <a:extLst>
              <a:ext uri="{FF2B5EF4-FFF2-40B4-BE49-F238E27FC236}">
                <a16:creationId xmlns:a16="http://schemas.microsoft.com/office/drawing/2014/main" id="{29B6039A-1F7D-111E-739D-04AA1E855D1E}"/>
              </a:ext>
            </a:extLst>
          </p:cNvPr>
          <p:cNvSpPr>
            <a:spLocks noGrp="1"/>
          </p:cNvSpPr>
          <p:nvPr>
            <p:ph type="sldNum" sz="quarter" idx="25"/>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37869588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os x 3">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12741F8F-5FAF-EB0E-E7D4-E25C9092E788}"/>
              </a:ext>
            </a:extLst>
          </p:cNvPr>
          <p:cNvSpPr/>
          <p:nvPr userDrawn="1"/>
        </p:nvSpPr>
        <p:spPr>
          <a:xfrm>
            <a:off x="0" y="1246858"/>
            <a:ext cx="12192000" cy="1800541"/>
          </a:xfrm>
          <a:custGeom>
            <a:avLst/>
            <a:gdLst/>
            <a:ahLst/>
            <a:cxnLst/>
            <a:rect l="l" t="t" r="r" b="b"/>
            <a:pathLst>
              <a:path w="12192000" h="5073015">
                <a:moveTo>
                  <a:pt x="12192000" y="0"/>
                </a:moveTo>
                <a:lnTo>
                  <a:pt x="0" y="0"/>
                </a:lnTo>
                <a:lnTo>
                  <a:pt x="0" y="5073015"/>
                </a:lnTo>
                <a:lnTo>
                  <a:pt x="12192000" y="5073015"/>
                </a:lnTo>
                <a:lnTo>
                  <a:pt x="12192000" y="0"/>
                </a:lnTo>
                <a:close/>
              </a:path>
            </a:pathLst>
          </a:custGeom>
          <a:solidFill>
            <a:srgbClr val="C1EBED"/>
          </a:solidFill>
        </p:spPr>
        <p:txBody>
          <a:bodyPr wrap="square" lIns="180000" tIns="180000" rIns="180000" bIns="18000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A0A0A"/>
              </a:solidFill>
              <a:effectLst/>
              <a:uLnTx/>
              <a:uFillTx/>
            </a:endParaRPr>
          </a:p>
        </p:txBody>
      </p:sp>
      <p:sp>
        <p:nvSpPr>
          <p:cNvPr id="7" name="Text Placeholder 6">
            <a:extLst>
              <a:ext uri="{FF2B5EF4-FFF2-40B4-BE49-F238E27FC236}">
                <a16:creationId xmlns:a16="http://schemas.microsoft.com/office/drawing/2014/main" id="{CB831CE9-330E-9DCA-84A9-DADB499B9E00}"/>
              </a:ext>
            </a:extLst>
          </p:cNvPr>
          <p:cNvSpPr>
            <a:spLocks noGrp="1"/>
          </p:cNvSpPr>
          <p:nvPr>
            <p:ph type="body" sz="quarter" idx="13"/>
          </p:nvPr>
        </p:nvSpPr>
        <p:spPr>
          <a:xfrm>
            <a:off x="425603" y="3151256"/>
            <a:ext cx="3638395" cy="2908129"/>
          </a:xfrm>
        </p:spPr>
        <p:txBody>
          <a:bodyPr>
            <a:normAutofit/>
          </a:bodyPr>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cxnSp>
        <p:nvCxnSpPr>
          <p:cNvPr id="5" name="Straight Connector 4">
            <a:extLst>
              <a:ext uri="{FF2B5EF4-FFF2-40B4-BE49-F238E27FC236}">
                <a16:creationId xmlns:a16="http://schemas.microsoft.com/office/drawing/2014/main" id="{DF8C89A4-DFB4-1599-16E5-72691C2A5092}"/>
              </a:ext>
            </a:extLst>
          </p:cNvPr>
          <p:cNvCxnSpPr>
            <a:cxnSpLocks/>
          </p:cNvCxnSpPr>
          <p:nvPr/>
        </p:nvCxnSpPr>
        <p:spPr>
          <a:xfrm>
            <a:off x="4171879" y="1386036"/>
            <a:ext cx="0" cy="4673350"/>
          </a:xfrm>
          <a:prstGeom prst="line">
            <a:avLst/>
          </a:prstGeom>
          <a:noFill/>
          <a:ln w="12700" cap="rnd" cmpd="sng" algn="ctr">
            <a:solidFill>
              <a:schemeClr val="tx1"/>
            </a:solidFill>
            <a:prstDash val="sysDot"/>
            <a:miter lim="800000"/>
          </a:ln>
          <a:effectLst/>
        </p:spPr>
      </p:cxnSp>
      <p:cxnSp>
        <p:nvCxnSpPr>
          <p:cNvPr id="20" name="Straight Connector 19">
            <a:extLst>
              <a:ext uri="{FF2B5EF4-FFF2-40B4-BE49-F238E27FC236}">
                <a16:creationId xmlns:a16="http://schemas.microsoft.com/office/drawing/2014/main" id="{24402095-0835-6D0B-F14E-127038EC5223}"/>
              </a:ext>
            </a:extLst>
          </p:cNvPr>
          <p:cNvCxnSpPr>
            <a:cxnSpLocks/>
          </p:cNvCxnSpPr>
          <p:nvPr userDrawn="1"/>
        </p:nvCxnSpPr>
        <p:spPr>
          <a:xfrm>
            <a:off x="8023406" y="1386036"/>
            <a:ext cx="0" cy="4673350"/>
          </a:xfrm>
          <a:prstGeom prst="line">
            <a:avLst/>
          </a:prstGeom>
          <a:noFill/>
          <a:ln w="12700" cap="rnd" cmpd="sng" algn="ctr">
            <a:solidFill>
              <a:schemeClr val="tx1"/>
            </a:solidFill>
            <a:prstDash val="sysDot"/>
            <a:miter lim="800000"/>
          </a:ln>
          <a:effectLst/>
        </p:spPr>
      </p:cxnSp>
      <p:sp>
        <p:nvSpPr>
          <p:cNvPr id="22" name="Picture Placeholder 21">
            <a:extLst>
              <a:ext uri="{FF2B5EF4-FFF2-40B4-BE49-F238E27FC236}">
                <a16:creationId xmlns:a16="http://schemas.microsoft.com/office/drawing/2014/main" id="{918A51CA-E1DB-B781-4FF2-D13807BB086D}"/>
              </a:ext>
            </a:extLst>
          </p:cNvPr>
          <p:cNvSpPr>
            <a:spLocks noGrp="1"/>
          </p:cNvSpPr>
          <p:nvPr>
            <p:ph type="pic" sz="quarter" idx="14" hasCustomPrompt="1"/>
          </p:nvPr>
        </p:nvSpPr>
        <p:spPr>
          <a:xfrm>
            <a:off x="1686045" y="1385888"/>
            <a:ext cx="1117511" cy="1001712"/>
          </a:xfrm>
          <a:prstGeom prst="roundRect">
            <a:avLst>
              <a:gd name="adj" fmla="val 11514"/>
            </a:avLst>
          </a:prstGeom>
          <a:solidFill>
            <a:schemeClr val="bg1">
              <a:lumMod val="95000"/>
            </a:schemeClr>
          </a:solidFill>
        </p:spPr>
        <p:txBody>
          <a:bodyPr anchor="ctr">
            <a:normAutofit/>
          </a:bodyPr>
          <a:lstStyle>
            <a:lvl1pPr marL="0" indent="0" algn="ctr">
              <a:buNone/>
              <a:defRPr sz="1200">
                <a:solidFill>
                  <a:schemeClr val="tx1"/>
                </a:solidFill>
              </a:defRPr>
            </a:lvl1pPr>
          </a:lstStyle>
          <a:p>
            <a:r>
              <a:rPr lang="en-US"/>
              <a:t>Insert Picture</a:t>
            </a:r>
          </a:p>
        </p:txBody>
      </p:sp>
      <p:sp>
        <p:nvSpPr>
          <p:cNvPr id="24" name="Text Placeholder 6">
            <a:extLst>
              <a:ext uri="{FF2B5EF4-FFF2-40B4-BE49-F238E27FC236}">
                <a16:creationId xmlns:a16="http://schemas.microsoft.com/office/drawing/2014/main" id="{CA3C23BF-E507-1A58-36A9-C0E7FB1B8204}"/>
              </a:ext>
            </a:extLst>
          </p:cNvPr>
          <p:cNvSpPr>
            <a:spLocks noGrp="1"/>
          </p:cNvSpPr>
          <p:nvPr>
            <p:ph type="body" sz="quarter" idx="15"/>
          </p:nvPr>
        </p:nvSpPr>
        <p:spPr>
          <a:xfrm>
            <a:off x="4275304" y="3151256"/>
            <a:ext cx="3638395" cy="2908129"/>
          </a:xfrm>
        </p:spPr>
        <p:txBody>
          <a:bodyPr>
            <a:normAutofit/>
          </a:bodyPr>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25" name="Picture Placeholder 21">
            <a:extLst>
              <a:ext uri="{FF2B5EF4-FFF2-40B4-BE49-F238E27FC236}">
                <a16:creationId xmlns:a16="http://schemas.microsoft.com/office/drawing/2014/main" id="{58A54EBA-529F-20EB-AAE8-1EBBFA51CE62}"/>
              </a:ext>
            </a:extLst>
          </p:cNvPr>
          <p:cNvSpPr>
            <a:spLocks noGrp="1"/>
          </p:cNvSpPr>
          <p:nvPr>
            <p:ph type="pic" sz="quarter" idx="16" hasCustomPrompt="1"/>
          </p:nvPr>
        </p:nvSpPr>
        <p:spPr>
          <a:xfrm>
            <a:off x="5537571" y="1385888"/>
            <a:ext cx="1117511" cy="1001712"/>
          </a:xfrm>
          <a:prstGeom prst="roundRect">
            <a:avLst>
              <a:gd name="adj" fmla="val 11514"/>
            </a:avLst>
          </a:prstGeom>
          <a:solidFill>
            <a:schemeClr val="bg1">
              <a:lumMod val="95000"/>
            </a:schemeClr>
          </a:solidFill>
        </p:spPr>
        <p:txBody>
          <a:bodyPr anchor="ctr">
            <a:normAutofit/>
          </a:bodyPr>
          <a:lstStyle>
            <a:lvl1pPr marL="0" indent="0" algn="ctr">
              <a:buNone/>
              <a:defRPr sz="1200">
                <a:solidFill>
                  <a:schemeClr val="tx1"/>
                </a:solidFill>
              </a:defRPr>
            </a:lvl1pPr>
          </a:lstStyle>
          <a:p>
            <a:r>
              <a:rPr lang="en-US"/>
              <a:t>Insert Picture</a:t>
            </a:r>
          </a:p>
        </p:txBody>
      </p:sp>
      <p:sp>
        <p:nvSpPr>
          <p:cNvPr id="26" name="Text Placeholder 6">
            <a:extLst>
              <a:ext uri="{FF2B5EF4-FFF2-40B4-BE49-F238E27FC236}">
                <a16:creationId xmlns:a16="http://schemas.microsoft.com/office/drawing/2014/main" id="{35C97300-F4D7-A2BB-6B00-393D7C7A1FF9}"/>
              </a:ext>
            </a:extLst>
          </p:cNvPr>
          <p:cNvSpPr>
            <a:spLocks noGrp="1"/>
          </p:cNvSpPr>
          <p:nvPr>
            <p:ph type="body" sz="quarter" idx="17"/>
          </p:nvPr>
        </p:nvSpPr>
        <p:spPr>
          <a:xfrm>
            <a:off x="8125006" y="3151256"/>
            <a:ext cx="3641388" cy="2908129"/>
          </a:xfrm>
        </p:spPr>
        <p:txBody>
          <a:bodyPr>
            <a:normAutofit/>
          </a:bodyPr>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27" name="Picture Placeholder 21">
            <a:extLst>
              <a:ext uri="{FF2B5EF4-FFF2-40B4-BE49-F238E27FC236}">
                <a16:creationId xmlns:a16="http://schemas.microsoft.com/office/drawing/2014/main" id="{CD27F2FF-0FBC-4BA7-549F-33DC22197DF2}"/>
              </a:ext>
            </a:extLst>
          </p:cNvPr>
          <p:cNvSpPr>
            <a:spLocks noGrp="1"/>
          </p:cNvSpPr>
          <p:nvPr>
            <p:ph type="pic" sz="quarter" idx="18" hasCustomPrompt="1"/>
          </p:nvPr>
        </p:nvSpPr>
        <p:spPr>
          <a:xfrm>
            <a:off x="9386945" y="1385888"/>
            <a:ext cx="1117511" cy="1001712"/>
          </a:xfrm>
          <a:prstGeom prst="roundRect">
            <a:avLst>
              <a:gd name="adj" fmla="val 11514"/>
            </a:avLst>
          </a:prstGeom>
          <a:solidFill>
            <a:schemeClr val="bg1">
              <a:lumMod val="95000"/>
            </a:schemeClr>
          </a:solidFill>
        </p:spPr>
        <p:txBody>
          <a:bodyPr anchor="ctr">
            <a:normAutofit/>
          </a:bodyPr>
          <a:lstStyle>
            <a:lvl1pPr marL="0" indent="0" algn="ctr">
              <a:buNone/>
              <a:defRPr sz="1200">
                <a:solidFill>
                  <a:schemeClr val="tx1"/>
                </a:solidFill>
              </a:defRPr>
            </a:lvl1pPr>
          </a:lstStyle>
          <a:p>
            <a:r>
              <a:rPr lang="en-US"/>
              <a:t>Insert Picture</a:t>
            </a:r>
          </a:p>
        </p:txBody>
      </p:sp>
      <p:sp>
        <p:nvSpPr>
          <p:cNvPr id="28" name="Text Placeholder 6">
            <a:extLst>
              <a:ext uri="{FF2B5EF4-FFF2-40B4-BE49-F238E27FC236}">
                <a16:creationId xmlns:a16="http://schemas.microsoft.com/office/drawing/2014/main" id="{F786D84D-0088-752A-7D8E-EF99D614F71B}"/>
              </a:ext>
            </a:extLst>
          </p:cNvPr>
          <p:cNvSpPr>
            <a:spLocks noGrp="1"/>
          </p:cNvSpPr>
          <p:nvPr>
            <p:ph type="body" sz="quarter" idx="19"/>
          </p:nvPr>
        </p:nvSpPr>
        <p:spPr>
          <a:xfrm>
            <a:off x="425603" y="2487579"/>
            <a:ext cx="3638395" cy="218450"/>
          </a:xfrm>
        </p:spPr>
        <p:txBody>
          <a:bodyPr anchor="ctr">
            <a:noAutofit/>
          </a:bodyPr>
          <a:lstStyle>
            <a:lvl1pPr marL="0" indent="0" algn="ctr">
              <a:buNone/>
              <a:defRPr sz="12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29" name="Text Placeholder 6">
            <a:extLst>
              <a:ext uri="{FF2B5EF4-FFF2-40B4-BE49-F238E27FC236}">
                <a16:creationId xmlns:a16="http://schemas.microsoft.com/office/drawing/2014/main" id="{86120B73-AD41-2D55-83A4-9E8C513B4B31}"/>
              </a:ext>
            </a:extLst>
          </p:cNvPr>
          <p:cNvSpPr>
            <a:spLocks noGrp="1"/>
          </p:cNvSpPr>
          <p:nvPr>
            <p:ph type="body" sz="quarter" idx="20"/>
          </p:nvPr>
        </p:nvSpPr>
        <p:spPr>
          <a:xfrm>
            <a:off x="425603" y="2712866"/>
            <a:ext cx="3638395"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30" name="Text Placeholder 6">
            <a:extLst>
              <a:ext uri="{FF2B5EF4-FFF2-40B4-BE49-F238E27FC236}">
                <a16:creationId xmlns:a16="http://schemas.microsoft.com/office/drawing/2014/main" id="{B73AD7F2-B096-FB95-E6E5-8B33253E3158}"/>
              </a:ext>
            </a:extLst>
          </p:cNvPr>
          <p:cNvSpPr>
            <a:spLocks noGrp="1"/>
          </p:cNvSpPr>
          <p:nvPr>
            <p:ph type="body" sz="quarter" idx="21"/>
          </p:nvPr>
        </p:nvSpPr>
        <p:spPr>
          <a:xfrm>
            <a:off x="4273116" y="2487579"/>
            <a:ext cx="3638395" cy="218450"/>
          </a:xfrm>
        </p:spPr>
        <p:txBody>
          <a:bodyPr anchor="ctr">
            <a:noAutofit/>
          </a:bodyPr>
          <a:lstStyle>
            <a:lvl1pPr marL="0" indent="0" algn="ctr">
              <a:buNone/>
              <a:defRPr sz="12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31" name="Text Placeholder 6">
            <a:extLst>
              <a:ext uri="{FF2B5EF4-FFF2-40B4-BE49-F238E27FC236}">
                <a16:creationId xmlns:a16="http://schemas.microsoft.com/office/drawing/2014/main" id="{0DBC1455-BFCA-FAAA-D272-D53DBF324D8C}"/>
              </a:ext>
            </a:extLst>
          </p:cNvPr>
          <p:cNvSpPr>
            <a:spLocks noGrp="1"/>
          </p:cNvSpPr>
          <p:nvPr>
            <p:ph type="body" sz="quarter" idx="22"/>
          </p:nvPr>
        </p:nvSpPr>
        <p:spPr>
          <a:xfrm>
            <a:off x="4273116" y="2712866"/>
            <a:ext cx="3638395"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32" name="Text Placeholder 6">
            <a:extLst>
              <a:ext uri="{FF2B5EF4-FFF2-40B4-BE49-F238E27FC236}">
                <a16:creationId xmlns:a16="http://schemas.microsoft.com/office/drawing/2014/main" id="{543680E9-89EF-47B9-08CC-36583E3968D8}"/>
              </a:ext>
            </a:extLst>
          </p:cNvPr>
          <p:cNvSpPr>
            <a:spLocks noGrp="1"/>
          </p:cNvSpPr>
          <p:nvPr>
            <p:ph type="body" sz="quarter" idx="23"/>
          </p:nvPr>
        </p:nvSpPr>
        <p:spPr>
          <a:xfrm>
            <a:off x="8120629" y="2487579"/>
            <a:ext cx="3638395" cy="218450"/>
          </a:xfrm>
        </p:spPr>
        <p:txBody>
          <a:bodyPr anchor="ctr">
            <a:noAutofit/>
          </a:bodyPr>
          <a:lstStyle>
            <a:lvl1pPr marL="0" indent="0" algn="ctr">
              <a:buNone/>
              <a:defRPr sz="12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33" name="Text Placeholder 6">
            <a:extLst>
              <a:ext uri="{FF2B5EF4-FFF2-40B4-BE49-F238E27FC236}">
                <a16:creationId xmlns:a16="http://schemas.microsoft.com/office/drawing/2014/main" id="{3F738D0B-D1BD-0041-7D93-F29E8739850A}"/>
              </a:ext>
            </a:extLst>
          </p:cNvPr>
          <p:cNvSpPr>
            <a:spLocks noGrp="1"/>
          </p:cNvSpPr>
          <p:nvPr>
            <p:ph type="body" sz="quarter" idx="24"/>
          </p:nvPr>
        </p:nvSpPr>
        <p:spPr>
          <a:xfrm>
            <a:off x="8120629" y="2712866"/>
            <a:ext cx="3638395"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21" name="Title 1">
            <a:extLst>
              <a:ext uri="{FF2B5EF4-FFF2-40B4-BE49-F238E27FC236}">
                <a16:creationId xmlns:a16="http://schemas.microsoft.com/office/drawing/2014/main" id="{475A494D-FB4A-33F7-888E-529B0DA9F1B7}"/>
              </a:ext>
            </a:extLst>
          </p:cNvPr>
          <p:cNvSpPr>
            <a:spLocks noGrp="1"/>
          </p:cNvSpPr>
          <p:nvPr>
            <p:ph type="title" hasCustomPrompt="1"/>
          </p:nvPr>
        </p:nvSpPr>
        <p:spPr>
          <a:xfrm>
            <a:off x="425605" y="365126"/>
            <a:ext cx="11340790" cy="777874"/>
          </a:xfrm>
        </p:spPr>
        <p:txBody>
          <a:bodyPr anchor="t">
            <a:normAutofit/>
          </a:bodyPr>
          <a:lstStyle/>
          <a:p>
            <a:r>
              <a:rPr lang="en-GB"/>
              <a:t>Click to add title</a:t>
            </a:r>
            <a:endParaRPr lang="en-US"/>
          </a:p>
        </p:txBody>
      </p:sp>
      <p:sp>
        <p:nvSpPr>
          <p:cNvPr id="9" name="Date Placeholder 8">
            <a:extLst>
              <a:ext uri="{FF2B5EF4-FFF2-40B4-BE49-F238E27FC236}">
                <a16:creationId xmlns:a16="http://schemas.microsoft.com/office/drawing/2014/main" id="{82AD5ABC-29AE-0E3A-B075-74B5A6E193F9}"/>
              </a:ext>
            </a:extLst>
          </p:cNvPr>
          <p:cNvSpPr>
            <a:spLocks noGrp="1"/>
          </p:cNvSpPr>
          <p:nvPr>
            <p:ph type="dt" sz="half" idx="25"/>
          </p:nvPr>
        </p:nvSpPr>
        <p:spPr/>
        <p:txBody>
          <a:bodyPr/>
          <a:lstStyle/>
          <a:p>
            <a:fld id="{7BE638B1-AC45-A54F-8E76-3674179BB641}" type="datetime4">
              <a:rPr lang="en-GB" smtClean="0"/>
              <a:t>04 July 2025</a:t>
            </a:fld>
            <a:endParaRPr lang="en-US"/>
          </a:p>
        </p:txBody>
      </p:sp>
      <p:sp>
        <p:nvSpPr>
          <p:cNvPr id="10" name="Footer Placeholder 9">
            <a:extLst>
              <a:ext uri="{FF2B5EF4-FFF2-40B4-BE49-F238E27FC236}">
                <a16:creationId xmlns:a16="http://schemas.microsoft.com/office/drawing/2014/main" id="{AC0BDEB3-B834-3A68-FE61-C5696EF90819}"/>
              </a:ext>
            </a:extLst>
          </p:cNvPr>
          <p:cNvSpPr>
            <a:spLocks noGrp="1"/>
          </p:cNvSpPr>
          <p:nvPr>
            <p:ph type="ftr" sz="quarter" idx="26"/>
          </p:nvPr>
        </p:nvSpPr>
        <p:spPr/>
        <p:txBody>
          <a:bodyPr/>
          <a:lstStyle/>
          <a:p>
            <a:r>
              <a:rPr lang="en-US"/>
              <a:t>Document reference</a:t>
            </a:r>
          </a:p>
        </p:txBody>
      </p:sp>
      <p:sp>
        <p:nvSpPr>
          <p:cNvPr id="11" name="Slide Number Placeholder 10">
            <a:extLst>
              <a:ext uri="{FF2B5EF4-FFF2-40B4-BE49-F238E27FC236}">
                <a16:creationId xmlns:a16="http://schemas.microsoft.com/office/drawing/2014/main" id="{BC69EC37-EB96-E5A2-D6E8-D307E6D0E96B}"/>
              </a:ext>
            </a:extLst>
          </p:cNvPr>
          <p:cNvSpPr>
            <a:spLocks noGrp="1"/>
          </p:cNvSpPr>
          <p:nvPr>
            <p:ph type="sldNum" sz="quarter" idx="27"/>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4200131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os x 6 - White Background">
    <p:spTree>
      <p:nvGrpSpPr>
        <p:cNvPr id="1" name=""/>
        <p:cNvGrpSpPr/>
        <p:nvPr/>
      </p:nvGrpSpPr>
      <p:grpSpPr>
        <a:xfrm>
          <a:off x="0" y="0"/>
          <a:ext cx="0" cy="0"/>
          <a:chOff x="0" y="0"/>
          <a:chExt cx="0" cy="0"/>
        </a:xfrm>
      </p:grpSpPr>
      <p:sp>
        <p:nvSpPr>
          <p:cNvPr id="21" name="Picture Placeholder 21">
            <a:extLst>
              <a:ext uri="{FF2B5EF4-FFF2-40B4-BE49-F238E27FC236}">
                <a16:creationId xmlns:a16="http://schemas.microsoft.com/office/drawing/2014/main" id="{C97E9679-796B-EA65-EC2D-3C175A23BE33}"/>
              </a:ext>
            </a:extLst>
          </p:cNvPr>
          <p:cNvSpPr>
            <a:spLocks noGrp="1"/>
          </p:cNvSpPr>
          <p:nvPr>
            <p:ph type="pic" sz="quarter" idx="14" hasCustomPrompt="1"/>
          </p:nvPr>
        </p:nvSpPr>
        <p:spPr>
          <a:xfrm>
            <a:off x="1686045" y="1775554"/>
            <a:ext cx="1117511" cy="1116000"/>
          </a:xfrm>
          <a:prstGeom prst="roundRect">
            <a:avLst>
              <a:gd name="adj" fmla="val 11514"/>
            </a:avLst>
          </a:prstGeom>
          <a:solidFill>
            <a:schemeClr val="bg1"/>
          </a:solidFill>
          <a:ln w="12700">
            <a:solidFill>
              <a:schemeClr val="tx2"/>
            </a:solidFill>
          </a:ln>
        </p:spPr>
        <p:txBody>
          <a:bodyPr anchor="ctr">
            <a:normAutofit/>
          </a:bodyPr>
          <a:lstStyle>
            <a:lvl1pPr marL="0" indent="0" algn="ctr">
              <a:buNone/>
              <a:defRPr sz="1200">
                <a:solidFill>
                  <a:schemeClr val="tx2"/>
                </a:solidFill>
              </a:defRPr>
            </a:lvl1pPr>
          </a:lstStyle>
          <a:p>
            <a:r>
              <a:rPr lang="en-US"/>
              <a:t>Insert Picture</a:t>
            </a:r>
          </a:p>
        </p:txBody>
      </p:sp>
      <p:sp>
        <p:nvSpPr>
          <p:cNvPr id="26" name="Picture Placeholder 21">
            <a:extLst>
              <a:ext uri="{FF2B5EF4-FFF2-40B4-BE49-F238E27FC236}">
                <a16:creationId xmlns:a16="http://schemas.microsoft.com/office/drawing/2014/main" id="{43C8BA9F-58E3-80BC-7E7A-C6BA0E62D2F1}"/>
              </a:ext>
            </a:extLst>
          </p:cNvPr>
          <p:cNvSpPr>
            <a:spLocks noGrp="1"/>
          </p:cNvSpPr>
          <p:nvPr>
            <p:ph type="pic" sz="quarter" idx="16" hasCustomPrompt="1"/>
          </p:nvPr>
        </p:nvSpPr>
        <p:spPr>
          <a:xfrm>
            <a:off x="5537571" y="1775554"/>
            <a:ext cx="1117511" cy="1116000"/>
          </a:xfrm>
          <a:prstGeom prst="roundRect">
            <a:avLst>
              <a:gd name="adj" fmla="val 11514"/>
            </a:avLst>
          </a:prstGeom>
          <a:solidFill>
            <a:schemeClr val="bg1"/>
          </a:solidFill>
          <a:ln w="12700">
            <a:solidFill>
              <a:schemeClr val="tx2"/>
            </a:solidFill>
          </a:ln>
        </p:spPr>
        <p:txBody>
          <a:bodyPr anchor="ctr">
            <a:normAutofit/>
          </a:bodyPr>
          <a:lstStyle>
            <a:lvl1pPr marL="0" indent="0" algn="ctr">
              <a:buNone/>
              <a:defRPr sz="1200">
                <a:solidFill>
                  <a:schemeClr val="tx2"/>
                </a:solidFill>
              </a:defRPr>
            </a:lvl1pPr>
          </a:lstStyle>
          <a:p>
            <a:r>
              <a:rPr lang="en-US"/>
              <a:t>Insert Picture</a:t>
            </a:r>
          </a:p>
        </p:txBody>
      </p:sp>
      <p:sp>
        <p:nvSpPr>
          <p:cNvPr id="32" name="Picture Placeholder 21">
            <a:extLst>
              <a:ext uri="{FF2B5EF4-FFF2-40B4-BE49-F238E27FC236}">
                <a16:creationId xmlns:a16="http://schemas.microsoft.com/office/drawing/2014/main" id="{FA4F206C-50A9-F1B2-99E1-718E6BF27C47}"/>
              </a:ext>
            </a:extLst>
          </p:cNvPr>
          <p:cNvSpPr>
            <a:spLocks noGrp="1"/>
          </p:cNvSpPr>
          <p:nvPr>
            <p:ph type="pic" sz="quarter" idx="18" hasCustomPrompt="1"/>
          </p:nvPr>
        </p:nvSpPr>
        <p:spPr>
          <a:xfrm>
            <a:off x="9386945" y="1775554"/>
            <a:ext cx="1117511" cy="1116000"/>
          </a:xfrm>
          <a:prstGeom prst="roundRect">
            <a:avLst>
              <a:gd name="adj" fmla="val 11514"/>
            </a:avLst>
          </a:prstGeom>
          <a:solidFill>
            <a:schemeClr val="bg1"/>
          </a:solidFill>
          <a:ln w="12700">
            <a:solidFill>
              <a:schemeClr val="tx2"/>
            </a:solidFill>
          </a:ln>
        </p:spPr>
        <p:txBody>
          <a:bodyPr anchor="ctr">
            <a:normAutofit/>
          </a:bodyPr>
          <a:lstStyle>
            <a:lvl1pPr marL="0" indent="0" algn="ctr">
              <a:buNone/>
              <a:defRPr sz="1200">
                <a:solidFill>
                  <a:schemeClr val="tx2"/>
                </a:solidFill>
              </a:defRPr>
            </a:lvl1pPr>
          </a:lstStyle>
          <a:p>
            <a:r>
              <a:rPr lang="en-US"/>
              <a:t>Insert Picture</a:t>
            </a:r>
          </a:p>
        </p:txBody>
      </p:sp>
      <p:sp>
        <p:nvSpPr>
          <p:cNvPr id="33" name="Text Placeholder 6">
            <a:extLst>
              <a:ext uri="{FF2B5EF4-FFF2-40B4-BE49-F238E27FC236}">
                <a16:creationId xmlns:a16="http://schemas.microsoft.com/office/drawing/2014/main" id="{BAB37181-2F4F-10D2-4224-2AAC9C077417}"/>
              </a:ext>
            </a:extLst>
          </p:cNvPr>
          <p:cNvSpPr>
            <a:spLocks noGrp="1"/>
          </p:cNvSpPr>
          <p:nvPr>
            <p:ph type="body" sz="quarter" idx="19"/>
          </p:nvPr>
        </p:nvSpPr>
        <p:spPr>
          <a:xfrm>
            <a:off x="425603" y="2985263"/>
            <a:ext cx="3638395" cy="218450"/>
          </a:xfrm>
        </p:spPr>
        <p:txBody>
          <a:bodyPr anchor="ctr">
            <a:noAutofit/>
          </a:bodyPr>
          <a:lstStyle>
            <a:lvl1pPr marL="0" indent="0" algn="ctr">
              <a:buNone/>
              <a:defRPr sz="125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34" name="Text Placeholder 6">
            <a:extLst>
              <a:ext uri="{FF2B5EF4-FFF2-40B4-BE49-F238E27FC236}">
                <a16:creationId xmlns:a16="http://schemas.microsoft.com/office/drawing/2014/main" id="{03379E79-4B39-4BFB-7318-C4D60CF3C7A3}"/>
              </a:ext>
            </a:extLst>
          </p:cNvPr>
          <p:cNvSpPr>
            <a:spLocks noGrp="1"/>
          </p:cNvSpPr>
          <p:nvPr>
            <p:ph type="body" sz="quarter" idx="20"/>
          </p:nvPr>
        </p:nvSpPr>
        <p:spPr>
          <a:xfrm>
            <a:off x="425603" y="3210550"/>
            <a:ext cx="3638395"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35" name="Text Placeholder 6">
            <a:extLst>
              <a:ext uri="{FF2B5EF4-FFF2-40B4-BE49-F238E27FC236}">
                <a16:creationId xmlns:a16="http://schemas.microsoft.com/office/drawing/2014/main" id="{1B36A20F-58A7-8B94-FCA6-FFD45B41CD95}"/>
              </a:ext>
            </a:extLst>
          </p:cNvPr>
          <p:cNvSpPr>
            <a:spLocks noGrp="1"/>
          </p:cNvSpPr>
          <p:nvPr>
            <p:ph type="body" sz="quarter" idx="21"/>
          </p:nvPr>
        </p:nvSpPr>
        <p:spPr>
          <a:xfrm>
            <a:off x="4273116" y="2985263"/>
            <a:ext cx="3638395" cy="218450"/>
          </a:xfrm>
        </p:spPr>
        <p:txBody>
          <a:bodyPr anchor="ctr">
            <a:noAutofit/>
          </a:bodyPr>
          <a:lstStyle>
            <a:lvl1pPr marL="0" indent="0" algn="ctr">
              <a:buNone/>
              <a:defRPr sz="125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36" name="Text Placeholder 6">
            <a:extLst>
              <a:ext uri="{FF2B5EF4-FFF2-40B4-BE49-F238E27FC236}">
                <a16:creationId xmlns:a16="http://schemas.microsoft.com/office/drawing/2014/main" id="{C03B0DB9-A2AC-4537-8122-DA0CB1253457}"/>
              </a:ext>
            </a:extLst>
          </p:cNvPr>
          <p:cNvSpPr>
            <a:spLocks noGrp="1"/>
          </p:cNvSpPr>
          <p:nvPr>
            <p:ph type="body" sz="quarter" idx="22"/>
          </p:nvPr>
        </p:nvSpPr>
        <p:spPr>
          <a:xfrm>
            <a:off x="4273116" y="3210550"/>
            <a:ext cx="3638395"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37" name="Text Placeholder 6">
            <a:extLst>
              <a:ext uri="{FF2B5EF4-FFF2-40B4-BE49-F238E27FC236}">
                <a16:creationId xmlns:a16="http://schemas.microsoft.com/office/drawing/2014/main" id="{8445926F-2CBE-5046-002D-74A05862961E}"/>
              </a:ext>
            </a:extLst>
          </p:cNvPr>
          <p:cNvSpPr>
            <a:spLocks noGrp="1"/>
          </p:cNvSpPr>
          <p:nvPr>
            <p:ph type="body" sz="quarter" idx="23"/>
          </p:nvPr>
        </p:nvSpPr>
        <p:spPr>
          <a:xfrm>
            <a:off x="8120629" y="2985263"/>
            <a:ext cx="3638395" cy="218450"/>
          </a:xfrm>
        </p:spPr>
        <p:txBody>
          <a:bodyPr anchor="ctr">
            <a:noAutofit/>
          </a:bodyPr>
          <a:lstStyle>
            <a:lvl1pPr marL="0" indent="0" algn="ctr">
              <a:buNone/>
              <a:defRPr sz="125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38" name="Text Placeholder 6">
            <a:extLst>
              <a:ext uri="{FF2B5EF4-FFF2-40B4-BE49-F238E27FC236}">
                <a16:creationId xmlns:a16="http://schemas.microsoft.com/office/drawing/2014/main" id="{A91F957F-D648-7556-B480-2FFAFECC356B}"/>
              </a:ext>
            </a:extLst>
          </p:cNvPr>
          <p:cNvSpPr>
            <a:spLocks noGrp="1"/>
          </p:cNvSpPr>
          <p:nvPr>
            <p:ph type="body" sz="quarter" idx="24"/>
          </p:nvPr>
        </p:nvSpPr>
        <p:spPr>
          <a:xfrm>
            <a:off x="8120629" y="3210550"/>
            <a:ext cx="3638395"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48" name="Picture Placeholder 21">
            <a:extLst>
              <a:ext uri="{FF2B5EF4-FFF2-40B4-BE49-F238E27FC236}">
                <a16:creationId xmlns:a16="http://schemas.microsoft.com/office/drawing/2014/main" id="{85597477-DA92-91D0-2DD6-C1F740A5882D}"/>
              </a:ext>
            </a:extLst>
          </p:cNvPr>
          <p:cNvSpPr>
            <a:spLocks noGrp="1"/>
          </p:cNvSpPr>
          <p:nvPr>
            <p:ph type="pic" sz="quarter" idx="25" hasCustomPrompt="1"/>
          </p:nvPr>
        </p:nvSpPr>
        <p:spPr>
          <a:xfrm>
            <a:off x="1686045" y="3826027"/>
            <a:ext cx="1117511" cy="1116000"/>
          </a:xfrm>
          <a:prstGeom prst="roundRect">
            <a:avLst>
              <a:gd name="adj" fmla="val 11514"/>
            </a:avLst>
          </a:prstGeom>
          <a:solidFill>
            <a:schemeClr val="bg1"/>
          </a:solidFill>
          <a:ln w="12700">
            <a:solidFill>
              <a:schemeClr val="tx2"/>
            </a:solidFill>
          </a:ln>
        </p:spPr>
        <p:txBody>
          <a:bodyPr anchor="ctr">
            <a:normAutofit/>
          </a:bodyPr>
          <a:lstStyle>
            <a:lvl1pPr marL="0" indent="0" algn="ctr">
              <a:buNone/>
              <a:defRPr sz="1200">
                <a:solidFill>
                  <a:schemeClr val="tx2"/>
                </a:solidFill>
              </a:defRPr>
            </a:lvl1pPr>
          </a:lstStyle>
          <a:p>
            <a:r>
              <a:rPr lang="en-US"/>
              <a:t>Insert Picture</a:t>
            </a:r>
          </a:p>
        </p:txBody>
      </p:sp>
      <p:sp>
        <p:nvSpPr>
          <p:cNvPr id="49" name="Picture Placeholder 21">
            <a:extLst>
              <a:ext uri="{FF2B5EF4-FFF2-40B4-BE49-F238E27FC236}">
                <a16:creationId xmlns:a16="http://schemas.microsoft.com/office/drawing/2014/main" id="{6B117A32-9773-065F-D50B-6DECA685287E}"/>
              </a:ext>
            </a:extLst>
          </p:cNvPr>
          <p:cNvSpPr>
            <a:spLocks noGrp="1"/>
          </p:cNvSpPr>
          <p:nvPr>
            <p:ph type="pic" sz="quarter" idx="26" hasCustomPrompt="1"/>
          </p:nvPr>
        </p:nvSpPr>
        <p:spPr>
          <a:xfrm>
            <a:off x="5537571" y="3826027"/>
            <a:ext cx="1117511" cy="1116000"/>
          </a:xfrm>
          <a:prstGeom prst="roundRect">
            <a:avLst>
              <a:gd name="adj" fmla="val 11514"/>
            </a:avLst>
          </a:prstGeom>
          <a:solidFill>
            <a:schemeClr val="bg1"/>
          </a:solidFill>
          <a:ln w="12700">
            <a:solidFill>
              <a:schemeClr val="tx2"/>
            </a:solidFill>
          </a:ln>
        </p:spPr>
        <p:txBody>
          <a:bodyPr anchor="ctr">
            <a:normAutofit/>
          </a:bodyPr>
          <a:lstStyle>
            <a:lvl1pPr marL="0" indent="0" algn="ctr">
              <a:buNone/>
              <a:defRPr sz="1200">
                <a:solidFill>
                  <a:schemeClr val="tx2"/>
                </a:solidFill>
              </a:defRPr>
            </a:lvl1pPr>
          </a:lstStyle>
          <a:p>
            <a:r>
              <a:rPr lang="en-US"/>
              <a:t>Insert Picture</a:t>
            </a:r>
          </a:p>
        </p:txBody>
      </p:sp>
      <p:sp>
        <p:nvSpPr>
          <p:cNvPr id="50" name="Picture Placeholder 21">
            <a:extLst>
              <a:ext uri="{FF2B5EF4-FFF2-40B4-BE49-F238E27FC236}">
                <a16:creationId xmlns:a16="http://schemas.microsoft.com/office/drawing/2014/main" id="{DADC2556-2C5B-B10F-6CCA-97BE7D7C5F7F}"/>
              </a:ext>
            </a:extLst>
          </p:cNvPr>
          <p:cNvSpPr>
            <a:spLocks noGrp="1"/>
          </p:cNvSpPr>
          <p:nvPr>
            <p:ph type="pic" sz="quarter" idx="27" hasCustomPrompt="1"/>
          </p:nvPr>
        </p:nvSpPr>
        <p:spPr>
          <a:xfrm>
            <a:off x="9386945" y="3826027"/>
            <a:ext cx="1117511" cy="1116000"/>
          </a:xfrm>
          <a:prstGeom prst="roundRect">
            <a:avLst>
              <a:gd name="adj" fmla="val 11514"/>
            </a:avLst>
          </a:prstGeom>
          <a:solidFill>
            <a:schemeClr val="bg1"/>
          </a:solidFill>
          <a:ln w="12700">
            <a:solidFill>
              <a:schemeClr val="tx2"/>
            </a:solidFill>
          </a:ln>
        </p:spPr>
        <p:txBody>
          <a:bodyPr anchor="ctr">
            <a:normAutofit/>
          </a:bodyPr>
          <a:lstStyle>
            <a:lvl1pPr marL="0" indent="0" algn="ctr">
              <a:buNone/>
              <a:defRPr sz="1200">
                <a:solidFill>
                  <a:schemeClr val="tx2"/>
                </a:solidFill>
              </a:defRPr>
            </a:lvl1pPr>
          </a:lstStyle>
          <a:p>
            <a:r>
              <a:rPr lang="en-US"/>
              <a:t>Insert Picture</a:t>
            </a:r>
          </a:p>
        </p:txBody>
      </p:sp>
      <p:sp>
        <p:nvSpPr>
          <p:cNvPr id="51" name="Text Placeholder 6">
            <a:extLst>
              <a:ext uri="{FF2B5EF4-FFF2-40B4-BE49-F238E27FC236}">
                <a16:creationId xmlns:a16="http://schemas.microsoft.com/office/drawing/2014/main" id="{B36057D2-C7A2-BFAE-2AA2-AE89DA15F62A}"/>
              </a:ext>
            </a:extLst>
          </p:cNvPr>
          <p:cNvSpPr>
            <a:spLocks noGrp="1"/>
          </p:cNvSpPr>
          <p:nvPr>
            <p:ph type="body" sz="quarter" idx="28"/>
          </p:nvPr>
        </p:nvSpPr>
        <p:spPr>
          <a:xfrm>
            <a:off x="425603" y="5035736"/>
            <a:ext cx="3638395" cy="218450"/>
          </a:xfrm>
        </p:spPr>
        <p:txBody>
          <a:bodyPr anchor="ctr">
            <a:noAutofit/>
          </a:bodyPr>
          <a:lstStyle>
            <a:lvl1pPr marL="0" indent="0" algn="ctr">
              <a:buNone/>
              <a:defRPr sz="125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52" name="Text Placeholder 6">
            <a:extLst>
              <a:ext uri="{FF2B5EF4-FFF2-40B4-BE49-F238E27FC236}">
                <a16:creationId xmlns:a16="http://schemas.microsoft.com/office/drawing/2014/main" id="{1DD8EA7F-4AC4-B755-0BEE-2914021DAAE8}"/>
              </a:ext>
            </a:extLst>
          </p:cNvPr>
          <p:cNvSpPr>
            <a:spLocks noGrp="1"/>
          </p:cNvSpPr>
          <p:nvPr>
            <p:ph type="body" sz="quarter" idx="29"/>
          </p:nvPr>
        </p:nvSpPr>
        <p:spPr>
          <a:xfrm>
            <a:off x="425603" y="5261023"/>
            <a:ext cx="3638395"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53" name="Text Placeholder 6">
            <a:extLst>
              <a:ext uri="{FF2B5EF4-FFF2-40B4-BE49-F238E27FC236}">
                <a16:creationId xmlns:a16="http://schemas.microsoft.com/office/drawing/2014/main" id="{7A20FD24-B665-798A-9FE3-3E6305FBF990}"/>
              </a:ext>
            </a:extLst>
          </p:cNvPr>
          <p:cNvSpPr>
            <a:spLocks noGrp="1"/>
          </p:cNvSpPr>
          <p:nvPr>
            <p:ph type="body" sz="quarter" idx="30"/>
          </p:nvPr>
        </p:nvSpPr>
        <p:spPr>
          <a:xfrm>
            <a:off x="4273116" y="5035736"/>
            <a:ext cx="3638395" cy="218450"/>
          </a:xfrm>
        </p:spPr>
        <p:txBody>
          <a:bodyPr anchor="ctr">
            <a:noAutofit/>
          </a:bodyPr>
          <a:lstStyle>
            <a:lvl1pPr marL="0" indent="0" algn="ctr">
              <a:buNone/>
              <a:defRPr sz="125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54" name="Text Placeholder 6">
            <a:extLst>
              <a:ext uri="{FF2B5EF4-FFF2-40B4-BE49-F238E27FC236}">
                <a16:creationId xmlns:a16="http://schemas.microsoft.com/office/drawing/2014/main" id="{9829628D-B6A0-478D-F3F1-8EB7A25A5BED}"/>
              </a:ext>
            </a:extLst>
          </p:cNvPr>
          <p:cNvSpPr>
            <a:spLocks noGrp="1"/>
          </p:cNvSpPr>
          <p:nvPr>
            <p:ph type="body" sz="quarter" idx="31"/>
          </p:nvPr>
        </p:nvSpPr>
        <p:spPr>
          <a:xfrm>
            <a:off x="4273116" y="5261023"/>
            <a:ext cx="3638395"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55" name="Text Placeholder 6">
            <a:extLst>
              <a:ext uri="{FF2B5EF4-FFF2-40B4-BE49-F238E27FC236}">
                <a16:creationId xmlns:a16="http://schemas.microsoft.com/office/drawing/2014/main" id="{F84A9326-FC10-D20E-7225-4C94114A3703}"/>
              </a:ext>
            </a:extLst>
          </p:cNvPr>
          <p:cNvSpPr>
            <a:spLocks noGrp="1"/>
          </p:cNvSpPr>
          <p:nvPr>
            <p:ph type="body" sz="quarter" idx="32"/>
          </p:nvPr>
        </p:nvSpPr>
        <p:spPr>
          <a:xfrm>
            <a:off x="8120629" y="5035736"/>
            <a:ext cx="3638395" cy="218450"/>
          </a:xfrm>
        </p:spPr>
        <p:txBody>
          <a:bodyPr anchor="ctr">
            <a:noAutofit/>
          </a:bodyPr>
          <a:lstStyle>
            <a:lvl1pPr marL="0" indent="0" algn="ctr">
              <a:buNone/>
              <a:defRPr sz="125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56" name="Text Placeholder 6">
            <a:extLst>
              <a:ext uri="{FF2B5EF4-FFF2-40B4-BE49-F238E27FC236}">
                <a16:creationId xmlns:a16="http://schemas.microsoft.com/office/drawing/2014/main" id="{474189E6-0FBA-717E-09E0-3EE652230F0F}"/>
              </a:ext>
            </a:extLst>
          </p:cNvPr>
          <p:cNvSpPr>
            <a:spLocks noGrp="1"/>
          </p:cNvSpPr>
          <p:nvPr>
            <p:ph type="body" sz="quarter" idx="33"/>
          </p:nvPr>
        </p:nvSpPr>
        <p:spPr>
          <a:xfrm>
            <a:off x="8120629" y="5261023"/>
            <a:ext cx="3638395"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endParaRPr lang="en-US"/>
          </a:p>
        </p:txBody>
      </p:sp>
      <p:sp>
        <p:nvSpPr>
          <p:cNvPr id="17" name="Title 1">
            <a:extLst>
              <a:ext uri="{FF2B5EF4-FFF2-40B4-BE49-F238E27FC236}">
                <a16:creationId xmlns:a16="http://schemas.microsoft.com/office/drawing/2014/main" id="{77D3E31B-1731-B149-67E3-0220AD098163}"/>
              </a:ext>
            </a:extLst>
          </p:cNvPr>
          <p:cNvSpPr>
            <a:spLocks noGrp="1"/>
          </p:cNvSpPr>
          <p:nvPr>
            <p:ph type="title" hasCustomPrompt="1"/>
          </p:nvPr>
        </p:nvSpPr>
        <p:spPr>
          <a:xfrm>
            <a:off x="425605" y="365126"/>
            <a:ext cx="11340790" cy="777874"/>
          </a:xfrm>
        </p:spPr>
        <p:txBody>
          <a:bodyPr anchor="t">
            <a:normAutofit/>
          </a:bodyPr>
          <a:lstStyle/>
          <a:p>
            <a:r>
              <a:rPr lang="en-GB"/>
              <a:t>Click to add title</a:t>
            </a:r>
            <a:endParaRPr lang="en-US"/>
          </a:p>
        </p:txBody>
      </p:sp>
      <p:sp>
        <p:nvSpPr>
          <p:cNvPr id="6" name="Date Placeholder 5">
            <a:extLst>
              <a:ext uri="{FF2B5EF4-FFF2-40B4-BE49-F238E27FC236}">
                <a16:creationId xmlns:a16="http://schemas.microsoft.com/office/drawing/2014/main" id="{6AE66323-4958-354F-ADC5-2EF6E21B1422}"/>
              </a:ext>
            </a:extLst>
          </p:cNvPr>
          <p:cNvSpPr>
            <a:spLocks noGrp="1"/>
          </p:cNvSpPr>
          <p:nvPr>
            <p:ph type="dt" sz="half" idx="34"/>
          </p:nvPr>
        </p:nvSpPr>
        <p:spPr/>
        <p:txBody>
          <a:bodyPr/>
          <a:lstStyle/>
          <a:p>
            <a:fld id="{BE85AC97-77C8-7C4E-9708-B80964204277}" type="datetime4">
              <a:rPr lang="en-GB" smtClean="0"/>
              <a:t>04 July 2025</a:t>
            </a:fld>
            <a:endParaRPr lang="en-US"/>
          </a:p>
        </p:txBody>
      </p:sp>
      <p:sp>
        <p:nvSpPr>
          <p:cNvPr id="7" name="Footer Placeholder 6">
            <a:extLst>
              <a:ext uri="{FF2B5EF4-FFF2-40B4-BE49-F238E27FC236}">
                <a16:creationId xmlns:a16="http://schemas.microsoft.com/office/drawing/2014/main" id="{6C81CEF2-D4C8-2B69-355E-B994FC514A94}"/>
              </a:ext>
            </a:extLst>
          </p:cNvPr>
          <p:cNvSpPr>
            <a:spLocks noGrp="1"/>
          </p:cNvSpPr>
          <p:nvPr>
            <p:ph type="ftr" sz="quarter" idx="35"/>
          </p:nvPr>
        </p:nvSpPr>
        <p:spPr/>
        <p:txBody>
          <a:bodyPr/>
          <a:lstStyle/>
          <a:p>
            <a:r>
              <a:rPr lang="en-US"/>
              <a:t>Document reference</a:t>
            </a:r>
          </a:p>
        </p:txBody>
      </p:sp>
      <p:sp>
        <p:nvSpPr>
          <p:cNvPr id="8" name="Slide Number Placeholder 7">
            <a:extLst>
              <a:ext uri="{FF2B5EF4-FFF2-40B4-BE49-F238E27FC236}">
                <a16:creationId xmlns:a16="http://schemas.microsoft.com/office/drawing/2014/main" id="{DF4A643D-E088-921B-B2CD-A8AA0E576480}"/>
              </a:ext>
            </a:extLst>
          </p:cNvPr>
          <p:cNvSpPr>
            <a:spLocks noGrp="1"/>
          </p:cNvSpPr>
          <p:nvPr>
            <p:ph type="sldNum" sz="quarter" idx="36"/>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519904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lock Green">
    <p:bg>
      <p:bgPr>
        <a:solidFill>
          <a:schemeClr val="tx2"/>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624CD31-D8BF-B9AE-3124-F784AEE979C9}"/>
              </a:ext>
            </a:extLst>
          </p:cNvPr>
          <p:cNvSpPr>
            <a:spLocks noGrp="1"/>
          </p:cNvSpPr>
          <p:nvPr>
            <p:ph type="title" hasCustomPrompt="1"/>
          </p:nvPr>
        </p:nvSpPr>
        <p:spPr>
          <a:xfrm>
            <a:off x="425450" y="2371586"/>
            <a:ext cx="11340790" cy="1211724"/>
          </a:xfrm>
        </p:spPr>
        <p:txBody>
          <a:bodyPr anchor="t">
            <a:normAutofit/>
          </a:bodyPr>
          <a:lstStyle>
            <a:lvl1pPr>
              <a:defRPr sz="2800">
                <a:solidFill>
                  <a:schemeClr val="bg1"/>
                </a:solidFill>
              </a:defRPr>
            </a:lvl1pPr>
          </a:lstStyle>
          <a:p>
            <a:r>
              <a:rPr lang="en-GB"/>
              <a:t>Document title</a:t>
            </a:r>
            <a:endParaRPr lang="en-US"/>
          </a:p>
        </p:txBody>
      </p:sp>
      <p:sp>
        <p:nvSpPr>
          <p:cNvPr id="59" name="Text Placeholder 58">
            <a:extLst>
              <a:ext uri="{FF2B5EF4-FFF2-40B4-BE49-F238E27FC236}">
                <a16:creationId xmlns:a16="http://schemas.microsoft.com/office/drawing/2014/main" id="{936BDDEE-15BD-AFC4-E1F6-45A8F4E7FF5B}"/>
              </a:ext>
            </a:extLst>
          </p:cNvPr>
          <p:cNvSpPr>
            <a:spLocks noGrp="1"/>
          </p:cNvSpPr>
          <p:nvPr>
            <p:ph type="body" sz="quarter" idx="16" hasCustomPrompt="1"/>
          </p:nvPr>
        </p:nvSpPr>
        <p:spPr>
          <a:xfrm>
            <a:off x="425450" y="1921269"/>
            <a:ext cx="11340790" cy="369332"/>
          </a:xfrm>
        </p:spPr>
        <p:txBody>
          <a:bodyPr anchor="b" anchorCtr="0">
            <a:normAutofit/>
          </a:bodyPr>
          <a:lstStyle>
            <a:lvl1pPr marL="0" indent="0">
              <a:buNone/>
              <a:defRPr>
                <a:solidFill>
                  <a:schemeClr val="bg1"/>
                </a:solidFill>
              </a:defRPr>
            </a:lvl1pPr>
          </a:lstStyle>
          <a:p>
            <a:pPr lvl="0"/>
            <a:r>
              <a:rPr lang="en-GB"/>
              <a:t>Client name</a:t>
            </a:r>
          </a:p>
        </p:txBody>
      </p:sp>
      <p:sp>
        <p:nvSpPr>
          <p:cNvPr id="60" name="Text Placeholder 58">
            <a:extLst>
              <a:ext uri="{FF2B5EF4-FFF2-40B4-BE49-F238E27FC236}">
                <a16:creationId xmlns:a16="http://schemas.microsoft.com/office/drawing/2014/main" id="{32A9DDCF-3003-4031-34E4-0195E57B2FD4}"/>
              </a:ext>
            </a:extLst>
          </p:cNvPr>
          <p:cNvSpPr>
            <a:spLocks noGrp="1"/>
          </p:cNvSpPr>
          <p:nvPr>
            <p:ph type="body" sz="quarter" idx="17" hasCustomPrompt="1"/>
          </p:nvPr>
        </p:nvSpPr>
        <p:spPr>
          <a:xfrm>
            <a:off x="425449" y="3664295"/>
            <a:ext cx="11340789" cy="954858"/>
          </a:xfrm>
        </p:spPr>
        <p:txBody>
          <a:bodyPr anchor="t" anchorCtr="0">
            <a:normAutofit/>
          </a:bodyPr>
          <a:lstStyle>
            <a:lvl1pPr marL="0" indent="0">
              <a:buNone/>
              <a:defRPr>
                <a:solidFill>
                  <a:schemeClr val="bg1"/>
                </a:solidFill>
              </a:defRPr>
            </a:lvl1pPr>
          </a:lstStyle>
          <a:p>
            <a:pPr lvl="0"/>
            <a:r>
              <a:rPr lang="en-GB"/>
              <a:t>Authors</a:t>
            </a:r>
          </a:p>
        </p:txBody>
      </p:sp>
      <p:sp>
        <p:nvSpPr>
          <p:cNvPr id="5" name="Date Placeholder 4">
            <a:extLst>
              <a:ext uri="{FF2B5EF4-FFF2-40B4-BE49-F238E27FC236}">
                <a16:creationId xmlns:a16="http://schemas.microsoft.com/office/drawing/2014/main" id="{4E75C0BB-85DB-F64A-190F-F65E08602DD1}"/>
              </a:ext>
            </a:extLst>
          </p:cNvPr>
          <p:cNvSpPr>
            <a:spLocks noGrp="1"/>
          </p:cNvSpPr>
          <p:nvPr>
            <p:ph type="dt" sz="half" idx="20"/>
          </p:nvPr>
        </p:nvSpPr>
        <p:spPr>
          <a:xfrm>
            <a:off x="425449" y="4692089"/>
            <a:ext cx="11340788" cy="365125"/>
          </a:xfrm>
        </p:spPr>
        <p:txBody>
          <a:bodyPr/>
          <a:lstStyle>
            <a:lvl1pPr>
              <a:defRPr>
                <a:solidFill>
                  <a:schemeClr val="bg1"/>
                </a:solidFill>
              </a:defRPr>
            </a:lvl1pPr>
          </a:lstStyle>
          <a:p>
            <a:fld id="{DB369390-CA89-B94C-AFEB-E974CD01C7C5}" type="datetime4">
              <a:rPr lang="en-GB" smtClean="0"/>
              <a:t>04 July 2025</a:t>
            </a:fld>
            <a:endParaRPr lang="en-US"/>
          </a:p>
        </p:txBody>
      </p:sp>
      <p:sp>
        <p:nvSpPr>
          <p:cNvPr id="6" name="TextBox 5">
            <a:extLst>
              <a:ext uri="{FF2B5EF4-FFF2-40B4-BE49-F238E27FC236}">
                <a16:creationId xmlns:a16="http://schemas.microsoft.com/office/drawing/2014/main" id="{D25C3EB0-5E19-A628-1D16-B507F706A514}"/>
              </a:ext>
            </a:extLst>
          </p:cNvPr>
          <p:cNvSpPr txBox="1"/>
          <p:nvPr userDrawn="1"/>
        </p:nvSpPr>
        <p:spPr>
          <a:xfrm>
            <a:off x="425605" y="1345057"/>
            <a:ext cx="3187390" cy="369332"/>
          </a:xfrm>
          <a:prstGeom prst="rect">
            <a:avLst/>
          </a:prstGeom>
          <a:noFill/>
        </p:spPr>
        <p:txBody>
          <a:bodyPr wrap="square" lIns="0" rtlCol="0">
            <a:noAutofit/>
          </a:bodyPr>
          <a:lstStyle/>
          <a:p>
            <a:r>
              <a:rPr lang="en-US">
                <a:solidFill>
                  <a:schemeClr val="bg1"/>
                </a:solidFill>
                <a:latin typeface="Cambria" panose="02040503050406030204" pitchFamily="18" charset="0"/>
              </a:rPr>
              <a:t>Realise your vision</a:t>
            </a:r>
          </a:p>
        </p:txBody>
      </p:sp>
      <p:pic>
        <p:nvPicPr>
          <p:cNvPr id="4" name="Picture 3">
            <a:extLst>
              <a:ext uri="{FF2B5EF4-FFF2-40B4-BE49-F238E27FC236}">
                <a16:creationId xmlns:a16="http://schemas.microsoft.com/office/drawing/2014/main" id="{6EC04BCD-80CC-16EB-F8F6-20E0FB403DC6}"/>
              </a:ext>
            </a:extLst>
          </p:cNvPr>
          <p:cNvPicPr>
            <a:picLocks noChangeAspect="1"/>
          </p:cNvPicPr>
          <p:nvPr userDrawn="1"/>
        </p:nvPicPr>
        <p:blipFill>
          <a:blip r:embed="rId2"/>
          <a:srcRect/>
          <a:stretch/>
        </p:blipFill>
        <p:spPr>
          <a:xfrm>
            <a:off x="425450" y="483907"/>
            <a:ext cx="1748882" cy="734072"/>
          </a:xfrm>
          <a:prstGeom prst="rect">
            <a:avLst/>
          </a:prstGeom>
        </p:spPr>
      </p:pic>
    </p:spTree>
    <p:extLst>
      <p:ext uri="{BB962C8B-B14F-4D97-AF65-F5344CB8AC3E}">
        <p14:creationId xmlns:p14="http://schemas.microsoft.com/office/powerpoint/2010/main" val="30181652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F08C8231-DE11-F14B-EF50-B5D32B84237F}"/>
              </a:ext>
            </a:extLst>
          </p:cNvPr>
          <p:cNvSpPr>
            <a:spLocks noGrp="1"/>
          </p:cNvSpPr>
          <p:nvPr>
            <p:ph type="pic" sz="quarter" idx="10" hasCustomPrompt="1"/>
          </p:nvPr>
        </p:nvSpPr>
        <p:spPr>
          <a:xfrm>
            <a:off x="0" y="4915"/>
            <a:ext cx="12192000" cy="6232383"/>
          </a:xfrm>
          <a:solidFill>
            <a:schemeClr val="bg1">
              <a:lumMod val="95000"/>
            </a:schemeClr>
          </a:solidFill>
        </p:spPr>
        <p:txBody>
          <a:bodyPr anchor="ctr"/>
          <a:lstStyle>
            <a:lvl1pPr marL="0" indent="0" algn="ctr">
              <a:buNone/>
              <a:defRPr/>
            </a:lvl1pPr>
          </a:lstStyle>
          <a:p>
            <a:r>
              <a:rPr lang="en-US"/>
              <a:t>Insert Picture</a:t>
            </a:r>
          </a:p>
        </p:txBody>
      </p:sp>
      <p:sp>
        <p:nvSpPr>
          <p:cNvPr id="2" name="Title 1">
            <a:extLst>
              <a:ext uri="{FF2B5EF4-FFF2-40B4-BE49-F238E27FC236}">
                <a16:creationId xmlns:a16="http://schemas.microsoft.com/office/drawing/2014/main" id="{6E268388-BD4D-56CA-0A41-7C1D0B7ED2E7}"/>
              </a:ext>
            </a:extLst>
          </p:cNvPr>
          <p:cNvSpPr>
            <a:spLocks noGrp="1"/>
          </p:cNvSpPr>
          <p:nvPr>
            <p:ph type="title" hasCustomPrompt="1"/>
          </p:nvPr>
        </p:nvSpPr>
        <p:spPr>
          <a:xfrm>
            <a:off x="425605" y="1525332"/>
            <a:ext cx="5670395" cy="785249"/>
          </a:xfrm>
        </p:spPr>
        <p:txBody>
          <a:bodyPr>
            <a:normAutofit/>
          </a:bodyPr>
          <a:lstStyle>
            <a:lvl1pPr>
              <a:defRPr>
                <a:solidFill>
                  <a:schemeClr val="bg1"/>
                </a:solidFill>
              </a:defRPr>
            </a:lvl1pPr>
          </a:lstStyle>
          <a:p>
            <a:r>
              <a:rPr lang="en-GB"/>
              <a:t>Click to add title</a:t>
            </a:r>
            <a:endParaRPr lang="en-US"/>
          </a:p>
        </p:txBody>
      </p:sp>
      <p:sp>
        <p:nvSpPr>
          <p:cNvPr id="31" name="Text Placeholder 30">
            <a:extLst>
              <a:ext uri="{FF2B5EF4-FFF2-40B4-BE49-F238E27FC236}">
                <a16:creationId xmlns:a16="http://schemas.microsoft.com/office/drawing/2014/main" id="{9682B43C-4577-B8B3-23AF-C64BB460D0E8}"/>
              </a:ext>
            </a:extLst>
          </p:cNvPr>
          <p:cNvSpPr>
            <a:spLocks noGrp="1"/>
          </p:cNvSpPr>
          <p:nvPr>
            <p:ph type="body" sz="quarter" idx="11"/>
          </p:nvPr>
        </p:nvSpPr>
        <p:spPr>
          <a:xfrm>
            <a:off x="425605" y="2480393"/>
            <a:ext cx="5670395" cy="3503204"/>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p>
        </p:txBody>
      </p:sp>
      <p:sp>
        <p:nvSpPr>
          <p:cNvPr id="6" name="Date Placeholder 5">
            <a:extLst>
              <a:ext uri="{FF2B5EF4-FFF2-40B4-BE49-F238E27FC236}">
                <a16:creationId xmlns:a16="http://schemas.microsoft.com/office/drawing/2014/main" id="{5288D442-F7F7-A654-5F60-3813A9220EF1}"/>
              </a:ext>
            </a:extLst>
          </p:cNvPr>
          <p:cNvSpPr>
            <a:spLocks noGrp="1"/>
          </p:cNvSpPr>
          <p:nvPr>
            <p:ph type="dt" sz="half" idx="20"/>
          </p:nvPr>
        </p:nvSpPr>
        <p:spPr/>
        <p:txBody>
          <a:bodyPr/>
          <a:lstStyle/>
          <a:p>
            <a:fld id="{8D41B749-E220-7A4E-92EB-6A24D8699B01}" type="datetime4">
              <a:rPr lang="en-GB" smtClean="0"/>
              <a:t>04 July 2025</a:t>
            </a:fld>
            <a:endParaRPr lang="en-US"/>
          </a:p>
        </p:txBody>
      </p:sp>
      <p:sp>
        <p:nvSpPr>
          <p:cNvPr id="11" name="Footer Placeholder 10">
            <a:extLst>
              <a:ext uri="{FF2B5EF4-FFF2-40B4-BE49-F238E27FC236}">
                <a16:creationId xmlns:a16="http://schemas.microsoft.com/office/drawing/2014/main" id="{C9F952EA-BB8E-1F30-603E-C0CD79329656}"/>
              </a:ext>
            </a:extLst>
          </p:cNvPr>
          <p:cNvSpPr>
            <a:spLocks noGrp="1"/>
          </p:cNvSpPr>
          <p:nvPr>
            <p:ph type="ftr" sz="quarter" idx="21"/>
          </p:nvPr>
        </p:nvSpPr>
        <p:spPr/>
        <p:txBody>
          <a:bodyPr/>
          <a:lstStyle/>
          <a:p>
            <a:r>
              <a:rPr lang="en-US"/>
              <a:t>Document reference</a:t>
            </a:r>
          </a:p>
        </p:txBody>
      </p:sp>
      <p:sp>
        <p:nvSpPr>
          <p:cNvPr id="12" name="Slide Number Placeholder 11">
            <a:extLst>
              <a:ext uri="{FF2B5EF4-FFF2-40B4-BE49-F238E27FC236}">
                <a16:creationId xmlns:a16="http://schemas.microsoft.com/office/drawing/2014/main" id="{BE1909B5-3C61-A42F-DDED-E0B461144661}"/>
              </a:ext>
            </a:extLst>
          </p:cNvPr>
          <p:cNvSpPr>
            <a:spLocks noGrp="1"/>
          </p:cNvSpPr>
          <p:nvPr>
            <p:ph type="sldNum" sz="quarter" idx="22"/>
          </p:nvPr>
        </p:nvSpPr>
        <p:spPr/>
        <p:txBody>
          <a:bodyPr/>
          <a:lstStyle/>
          <a:p>
            <a:fld id="{6AD8432E-184A-5F4F-8E3C-CF177D3DF00D}" type="slidenum">
              <a:rPr lang="en-US" smtClean="0"/>
              <a:pPr/>
              <a:t>‹#›</a:t>
            </a:fld>
            <a:endParaRPr lang="en-US"/>
          </a:p>
        </p:txBody>
      </p:sp>
      <p:sp>
        <p:nvSpPr>
          <p:cNvPr id="3" name="Content Placeholder 2">
            <a:extLst>
              <a:ext uri="{FF2B5EF4-FFF2-40B4-BE49-F238E27FC236}">
                <a16:creationId xmlns:a16="http://schemas.microsoft.com/office/drawing/2014/main" id="{2D4BE3D2-A824-672B-48D6-25D8A136041B}"/>
              </a:ext>
            </a:extLst>
          </p:cNvPr>
          <p:cNvSpPr>
            <a:spLocks noGrp="1"/>
          </p:cNvSpPr>
          <p:nvPr>
            <p:ph sz="quarter" idx="23" hasCustomPrompt="1"/>
          </p:nvPr>
        </p:nvSpPr>
        <p:spPr>
          <a:xfrm>
            <a:off x="9275531" y="351732"/>
            <a:ext cx="2467056" cy="1173600"/>
          </a:xfrm>
        </p:spPr>
        <p:txBody>
          <a:bodyPr anchor="ctr" anchorCtr="0"/>
          <a:lstStyle>
            <a:lvl1pPr marL="0" indent="0" algn="ctr">
              <a:buNone/>
              <a:defRPr>
                <a:solidFill>
                  <a:schemeClr val="tx1"/>
                </a:solidFill>
              </a:defRPr>
            </a:lvl1pPr>
          </a:lstStyle>
          <a:p>
            <a:pPr lvl="0"/>
            <a:r>
              <a:rPr lang="en-US"/>
              <a:t>Add client logo</a:t>
            </a:r>
          </a:p>
        </p:txBody>
      </p:sp>
    </p:spTree>
    <p:extLst>
      <p:ext uri="{BB962C8B-B14F-4D97-AF65-F5344CB8AC3E}">
        <p14:creationId xmlns:p14="http://schemas.microsoft.com/office/powerpoint/2010/main" val="4125063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se Study 1 - standar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8498859-0DE5-D9AF-DC6E-17D083F180C7}"/>
              </a:ext>
            </a:extLst>
          </p:cNvPr>
          <p:cNvSpPr/>
          <p:nvPr userDrawn="1"/>
        </p:nvSpPr>
        <p:spPr>
          <a:xfrm>
            <a:off x="9016363" y="2217249"/>
            <a:ext cx="2729181" cy="3921850"/>
          </a:xfrm>
          <a:prstGeom prst="roundRect">
            <a:avLst>
              <a:gd name="adj" fmla="val 1872"/>
            </a:avLst>
          </a:prstGeom>
          <a:solidFill>
            <a:srgbClr val="EDE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D6A7D630-7B3F-2016-BAA2-8FBBAED56E2F}"/>
              </a:ext>
            </a:extLst>
          </p:cNvPr>
          <p:cNvSpPr/>
          <p:nvPr userDrawn="1"/>
        </p:nvSpPr>
        <p:spPr>
          <a:xfrm>
            <a:off x="3617038" y="1221259"/>
            <a:ext cx="8128875" cy="928864"/>
          </a:xfrm>
          <a:prstGeom prst="roundRect">
            <a:avLst>
              <a:gd name="adj" fmla="val 7397"/>
            </a:avLst>
          </a:prstGeom>
          <a:solidFill>
            <a:srgbClr val="C1EB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2A370632-5EAC-02F5-FF35-12DC171A30C0}"/>
              </a:ext>
            </a:extLst>
          </p:cNvPr>
          <p:cNvSpPr>
            <a:spLocks noGrp="1"/>
          </p:cNvSpPr>
          <p:nvPr>
            <p:ph type="title"/>
          </p:nvPr>
        </p:nvSpPr>
        <p:spPr>
          <a:xfrm>
            <a:off x="425603" y="365125"/>
            <a:ext cx="11320309" cy="776412"/>
          </a:xfrm>
        </p:spPr>
        <p:txBody>
          <a:bodyPr anchor="t">
            <a:normAutofit/>
          </a:bodyPr>
          <a:lstStyle/>
          <a:p>
            <a:endParaRPr lang="en-US"/>
          </a:p>
        </p:txBody>
      </p:sp>
      <p:sp>
        <p:nvSpPr>
          <p:cNvPr id="32" name="Picture Placeholder 30">
            <a:extLst>
              <a:ext uri="{FF2B5EF4-FFF2-40B4-BE49-F238E27FC236}">
                <a16:creationId xmlns:a16="http://schemas.microsoft.com/office/drawing/2014/main" id="{DD546EBA-F13C-8CFA-605F-ADCAFE7BB79F}"/>
              </a:ext>
            </a:extLst>
          </p:cNvPr>
          <p:cNvSpPr>
            <a:spLocks noGrp="1"/>
          </p:cNvSpPr>
          <p:nvPr>
            <p:ph type="pic" sz="quarter" idx="13" hasCustomPrompt="1"/>
          </p:nvPr>
        </p:nvSpPr>
        <p:spPr>
          <a:xfrm>
            <a:off x="429823" y="1210373"/>
            <a:ext cx="3016762" cy="4928729"/>
          </a:xfrm>
        </p:spPr>
        <p:txBody>
          <a:bodyPr anchor="ctr"/>
          <a:lstStyle>
            <a:lvl1pPr marL="0" indent="0" algn="ctr">
              <a:buNone/>
              <a:defRPr/>
            </a:lvl1pPr>
          </a:lstStyle>
          <a:p>
            <a:r>
              <a:rPr lang="en-US"/>
              <a:t>Case Study Image</a:t>
            </a:r>
          </a:p>
        </p:txBody>
      </p:sp>
      <p:sp>
        <p:nvSpPr>
          <p:cNvPr id="36" name="Text Placeholder 33">
            <a:extLst>
              <a:ext uri="{FF2B5EF4-FFF2-40B4-BE49-F238E27FC236}">
                <a16:creationId xmlns:a16="http://schemas.microsoft.com/office/drawing/2014/main" id="{3F9DD2FD-4B8B-389E-6583-527FF9E9ABFE}"/>
              </a:ext>
            </a:extLst>
          </p:cNvPr>
          <p:cNvSpPr>
            <a:spLocks noGrp="1"/>
          </p:cNvSpPr>
          <p:nvPr>
            <p:ph type="body" sz="quarter" idx="15"/>
          </p:nvPr>
        </p:nvSpPr>
        <p:spPr>
          <a:xfrm>
            <a:off x="3617408" y="1518149"/>
            <a:ext cx="8128506" cy="600889"/>
          </a:xfrm>
          <a:prstGeom prst="roundRect">
            <a:avLst>
              <a:gd name="adj" fmla="val 0"/>
            </a:avLst>
          </a:prstGeom>
          <a:noFill/>
        </p:spPr>
        <p:txBody>
          <a:bodyPr tIns="36000">
            <a:normAutofit/>
          </a:bodyPr>
          <a:lstStyle>
            <a:lvl1pPr marL="0" indent="0">
              <a:lnSpc>
                <a:spcPct val="100000"/>
              </a:lnSpc>
              <a:buFont typeface="Arial" panose="020B0604020202020204" pitchFamily="34" charset="0"/>
              <a:buNone/>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a:p>
        </p:txBody>
      </p:sp>
      <p:sp>
        <p:nvSpPr>
          <p:cNvPr id="37" name="Rounded Rectangle 36">
            <a:extLst>
              <a:ext uri="{FF2B5EF4-FFF2-40B4-BE49-F238E27FC236}">
                <a16:creationId xmlns:a16="http://schemas.microsoft.com/office/drawing/2014/main" id="{21ED81E9-37C3-D6A4-895E-9CABE8D692AF}"/>
              </a:ext>
            </a:extLst>
          </p:cNvPr>
          <p:cNvSpPr/>
          <p:nvPr userDrawn="1"/>
        </p:nvSpPr>
        <p:spPr>
          <a:xfrm>
            <a:off x="3629587" y="2217249"/>
            <a:ext cx="5220407" cy="3921850"/>
          </a:xfrm>
          <a:prstGeom prst="roundRect">
            <a:avLst>
              <a:gd name="adj" fmla="val 1872"/>
            </a:avLst>
          </a:prstGeom>
          <a:solidFill>
            <a:srgbClr val="EDE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33">
            <a:extLst>
              <a:ext uri="{FF2B5EF4-FFF2-40B4-BE49-F238E27FC236}">
                <a16:creationId xmlns:a16="http://schemas.microsoft.com/office/drawing/2014/main" id="{AB71FBE9-0CBA-520B-F50A-4B815EC18976}"/>
              </a:ext>
            </a:extLst>
          </p:cNvPr>
          <p:cNvSpPr>
            <a:spLocks noGrp="1"/>
          </p:cNvSpPr>
          <p:nvPr>
            <p:ph type="body" sz="quarter" idx="17"/>
          </p:nvPr>
        </p:nvSpPr>
        <p:spPr>
          <a:xfrm>
            <a:off x="3629922" y="2519636"/>
            <a:ext cx="5220072" cy="3619452"/>
          </a:xfrm>
          <a:prstGeom prst="roundRect">
            <a:avLst>
              <a:gd name="adj" fmla="val 0"/>
            </a:avLst>
          </a:prstGeom>
          <a:noFill/>
        </p:spPr>
        <p:txBody>
          <a:bodyPr tIns="36000">
            <a:normAutofit/>
          </a:bodyPr>
          <a:lstStyle>
            <a:lvl1pPr marL="171450" indent="-171450">
              <a:lnSpc>
                <a:spcPct val="100000"/>
              </a:lnSpc>
              <a:buFont typeface="Arial" panose="020B0604020202020204" pitchFamily="34" charset="0"/>
              <a:buChar char="•"/>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a:p>
        </p:txBody>
      </p:sp>
      <p:sp>
        <p:nvSpPr>
          <p:cNvPr id="42" name="Text Placeholder 33">
            <a:extLst>
              <a:ext uri="{FF2B5EF4-FFF2-40B4-BE49-F238E27FC236}">
                <a16:creationId xmlns:a16="http://schemas.microsoft.com/office/drawing/2014/main" id="{C7A6F4A0-DBD1-361E-E200-7E7BB552AA76}"/>
              </a:ext>
            </a:extLst>
          </p:cNvPr>
          <p:cNvSpPr>
            <a:spLocks noGrp="1"/>
          </p:cNvSpPr>
          <p:nvPr>
            <p:ph type="body" sz="quarter" idx="19"/>
          </p:nvPr>
        </p:nvSpPr>
        <p:spPr>
          <a:xfrm>
            <a:off x="9032996" y="2519636"/>
            <a:ext cx="2712548" cy="3619452"/>
          </a:xfrm>
          <a:prstGeom prst="roundRect">
            <a:avLst>
              <a:gd name="adj" fmla="val 0"/>
            </a:avLst>
          </a:prstGeom>
          <a:noFill/>
        </p:spPr>
        <p:txBody>
          <a:bodyPr tIns="36000">
            <a:normAutofit/>
          </a:bodyPr>
          <a:lstStyle>
            <a:lvl1pPr marL="171450" indent="-171450">
              <a:lnSpc>
                <a:spcPct val="100000"/>
              </a:lnSpc>
              <a:buFont typeface="Arial" panose="020B0604020202020204" pitchFamily="34" charset="0"/>
              <a:buChar char="•"/>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a:p>
        </p:txBody>
      </p:sp>
      <p:sp>
        <p:nvSpPr>
          <p:cNvPr id="8" name="TextBox 7">
            <a:extLst>
              <a:ext uri="{FF2B5EF4-FFF2-40B4-BE49-F238E27FC236}">
                <a16:creationId xmlns:a16="http://schemas.microsoft.com/office/drawing/2014/main" id="{6F715F2E-990A-1585-2F7C-A6D48D2F184E}"/>
              </a:ext>
            </a:extLst>
          </p:cNvPr>
          <p:cNvSpPr txBox="1"/>
          <p:nvPr userDrawn="1"/>
        </p:nvSpPr>
        <p:spPr>
          <a:xfrm>
            <a:off x="3617038" y="1210373"/>
            <a:ext cx="8128506" cy="307777"/>
          </a:xfrm>
          <a:prstGeom prst="rect">
            <a:avLst/>
          </a:prstGeom>
          <a:noFill/>
        </p:spPr>
        <p:txBody>
          <a:bodyPr wrap="square" rtlCol="0">
            <a:spAutoFit/>
          </a:bodyPr>
          <a:lstStyle/>
          <a:p>
            <a:r>
              <a:rPr lang="en-US" sz="1400">
                <a:solidFill>
                  <a:schemeClr val="tx1"/>
                </a:solidFill>
                <a:latin typeface="Cambria" panose="02040503050406030204" pitchFamily="18" charset="0"/>
              </a:rPr>
              <a:t>Our client asked:</a:t>
            </a:r>
          </a:p>
        </p:txBody>
      </p:sp>
      <p:sp>
        <p:nvSpPr>
          <p:cNvPr id="9" name="TextBox 8">
            <a:extLst>
              <a:ext uri="{FF2B5EF4-FFF2-40B4-BE49-F238E27FC236}">
                <a16:creationId xmlns:a16="http://schemas.microsoft.com/office/drawing/2014/main" id="{3255D32E-34B0-8A92-DD65-6ADADDA27054}"/>
              </a:ext>
            </a:extLst>
          </p:cNvPr>
          <p:cNvSpPr txBox="1"/>
          <p:nvPr userDrawn="1"/>
        </p:nvSpPr>
        <p:spPr>
          <a:xfrm>
            <a:off x="3629587" y="2211859"/>
            <a:ext cx="5220407" cy="307777"/>
          </a:xfrm>
          <a:prstGeom prst="rect">
            <a:avLst/>
          </a:prstGeom>
          <a:noFill/>
        </p:spPr>
        <p:txBody>
          <a:bodyPr wrap="square" rtlCol="0">
            <a:spAutoFit/>
          </a:bodyPr>
          <a:lstStyle/>
          <a:p>
            <a:r>
              <a:rPr lang="en-US" sz="1400">
                <a:solidFill>
                  <a:schemeClr val="tx1"/>
                </a:solidFill>
                <a:latin typeface="Cambria" panose="02040503050406030204" pitchFamily="18" charset="0"/>
              </a:rPr>
              <a:t>The project story:</a:t>
            </a:r>
          </a:p>
        </p:txBody>
      </p:sp>
      <p:sp>
        <p:nvSpPr>
          <p:cNvPr id="10" name="TextBox 9">
            <a:extLst>
              <a:ext uri="{FF2B5EF4-FFF2-40B4-BE49-F238E27FC236}">
                <a16:creationId xmlns:a16="http://schemas.microsoft.com/office/drawing/2014/main" id="{48EE83FF-AC95-BF09-2D9A-ED49EBF158B2}"/>
              </a:ext>
            </a:extLst>
          </p:cNvPr>
          <p:cNvSpPr txBox="1"/>
          <p:nvPr userDrawn="1"/>
        </p:nvSpPr>
        <p:spPr>
          <a:xfrm>
            <a:off x="9023844" y="2211859"/>
            <a:ext cx="2745035" cy="307777"/>
          </a:xfrm>
          <a:prstGeom prst="rect">
            <a:avLst/>
          </a:prstGeom>
          <a:noFill/>
        </p:spPr>
        <p:txBody>
          <a:bodyPr wrap="square" rtlCol="0">
            <a:spAutoFit/>
          </a:bodyPr>
          <a:lstStyle/>
          <a:p>
            <a:r>
              <a:rPr lang="en-US" sz="1400" spc="-20" baseline="0">
                <a:solidFill>
                  <a:schemeClr val="tx1"/>
                </a:solidFill>
                <a:latin typeface="Cambria" panose="02040503050406030204" pitchFamily="18" charset="0"/>
              </a:rPr>
              <a:t>Client benefit:</a:t>
            </a:r>
          </a:p>
        </p:txBody>
      </p:sp>
      <p:sp>
        <p:nvSpPr>
          <p:cNvPr id="6" name="Date Placeholder 5">
            <a:extLst>
              <a:ext uri="{FF2B5EF4-FFF2-40B4-BE49-F238E27FC236}">
                <a16:creationId xmlns:a16="http://schemas.microsoft.com/office/drawing/2014/main" id="{A8F68740-5A71-5140-470B-9D692B5AD2E6}"/>
              </a:ext>
            </a:extLst>
          </p:cNvPr>
          <p:cNvSpPr>
            <a:spLocks noGrp="1"/>
          </p:cNvSpPr>
          <p:nvPr>
            <p:ph type="dt" sz="half" idx="25"/>
          </p:nvPr>
        </p:nvSpPr>
        <p:spPr/>
        <p:txBody>
          <a:bodyPr/>
          <a:lstStyle/>
          <a:p>
            <a:fld id="{83E928E6-9A93-409E-BDDB-D1E37452DC44}" type="datetime4">
              <a:rPr lang="en-GB" smtClean="0"/>
              <a:t>04 July 2025</a:t>
            </a:fld>
            <a:endParaRPr lang="en-US"/>
          </a:p>
        </p:txBody>
      </p:sp>
      <p:sp>
        <p:nvSpPr>
          <p:cNvPr id="12" name="Footer Placeholder 11">
            <a:extLst>
              <a:ext uri="{FF2B5EF4-FFF2-40B4-BE49-F238E27FC236}">
                <a16:creationId xmlns:a16="http://schemas.microsoft.com/office/drawing/2014/main" id="{1A7B9CD8-1FCD-14B1-DA11-A79446B897A5}"/>
              </a:ext>
            </a:extLst>
          </p:cNvPr>
          <p:cNvSpPr>
            <a:spLocks noGrp="1"/>
          </p:cNvSpPr>
          <p:nvPr>
            <p:ph type="ftr" sz="quarter" idx="26"/>
          </p:nvPr>
        </p:nvSpPr>
        <p:spPr/>
        <p:txBody>
          <a:bodyPr/>
          <a:lstStyle/>
          <a:p>
            <a:r>
              <a:rPr lang="en-US"/>
              <a:t>Document reference</a:t>
            </a:r>
          </a:p>
        </p:txBody>
      </p:sp>
      <p:sp>
        <p:nvSpPr>
          <p:cNvPr id="13" name="Slide Number Placeholder 12">
            <a:extLst>
              <a:ext uri="{FF2B5EF4-FFF2-40B4-BE49-F238E27FC236}">
                <a16:creationId xmlns:a16="http://schemas.microsoft.com/office/drawing/2014/main" id="{299AA805-127D-DFBF-DE14-8E9B8B4EAB03}"/>
              </a:ext>
            </a:extLst>
          </p:cNvPr>
          <p:cNvSpPr>
            <a:spLocks noGrp="1"/>
          </p:cNvSpPr>
          <p:nvPr>
            <p:ph type="sldNum" sz="quarter" idx="27"/>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256048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2 - with company nam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2A370632-5EAC-02F5-FF35-12DC171A30C0}"/>
              </a:ext>
            </a:extLst>
          </p:cNvPr>
          <p:cNvSpPr>
            <a:spLocks noGrp="1"/>
          </p:cNvSpPr>
          <p:nvPr>
            <p:ph type="title"/>
          </p:nvPr>
        </p:nvSpPr>
        <p:spPr>
          <a:xfrm>
            <a:off x="425604" y="365125"/>
            <a:ext cx="8639738" cy="776412"/>
          </a:xfrm>
        </p:spPr>
        <p:txBody>
          <a:bodyPr anchor="t">
            <a:normAutofit/>
          </a:bodyPr>
          <a:lstStyle/>
          <a:p>
            <a:endParaRPr lang="en-US"/>
          </a:p>
        </p:txBody>
      </p:sp>
      <p:sp>
        <p:nvSpPr>
          <p:cNvPr id="32" name="Picture Placeholder 30">
            <a:extLst>
              <a:ext uri="{FF2B5EF4-FFF2-40B4-BE49-F238E27FC236}">
                <a16:creationId xmlns:a16="http://schemas.microsoft.com/office/drawing/2014/main" id="{DD546EBA-F13C-8CFA-605F-ADCAFE7BB79F}"/>
              </a:ext>
            </a:extLst>
          </p:cNvPr>
          <p:cNvSpPr>
            <a:spLocks noGrp="1"/>
          </p:cNvSpPr>
          <p:nvPr>
            <p:ph type="pic" sz="quarter" idx="13" hasCustomPrompt="1"/>
          </p:nvPr>
        </p:nvSpPr>
        <p:spPr>
          <a:xfrm>
            <a:off x="429823" y="1210373"/>
            <a:ext cx="3016762" cy="4928729"/>
          </a:xfrm>
        </p:spPr>
        <p:txBody>
          <a:bodyPr anchor="ctr"/>
          <a:lstStyle>
            <a:lvl1pPr marL="0" indent="0" algn="ctr">
              <a:buNone/>
              <a:defRPr/>
            </a:lvl1pPr>
          </a:lstStyle>
          <a:p>
            <a:r>
              <a:rPr lang="en-US"/>
              <a:t>Case Study Image</a:t>
            </a:r>
          </a:p>
        </p:txBody>
      </p:sp>
      <p:sp>
        <p:nvSpPr>
          <p:cNvPr id="2" name="Text Placeholder 27">
            <a:extLst>
              <a:ext uri="{FF2B5EF4-FFF2-40B4-BE49-F238E27FC236}">
                <a16:creationId xmlns:a16="http://schemas.microsoft.com/office/drawing/2014/main" id="{3B63A42F-0B74-F09C-9550-530E3050B9F4}"/>
              </a:ext>
            </a:extLst>
          </p:cNvPr>
          <p:cNvSpPr>
            <a:spLocks noGrp="1"/>
          </p:cNvSpPr>
          <p:nvPr>
            <p:ph type="body" sz="quarter" idx="24" hasCustomPrompt="1"/>
          </p:nvPr>
        </p:nvSpPr>
        <p:spPr>
          <a:xfrm>
            <a:off x="9275530" y="365125"/>
            <a:ext cx="2467057" cy="776412"/>
          </a:xfrm>
        </p:spPr>
        <p:txBody>
          <a:bodyPr tIns="108000" anchor="t">
            <a:normAutofit/>
          </a:bodyPr>
          <a:lstStyle>
            <a:lvl1pPr marL="0" indent="0" algn="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GB"/>
              <a:t>Company Name</a:t>
            </a:r>
            <a:endParaRPr lang="en-US"/>
          </a:p>
        </p:txBody>
      </p:sp>
      <p:sp>
        <p:nvSpPr>
          <p:cNvPr id="6" name="Date Placeholder 5">
            <a:extLst>
              <a:ext uri="{FF2B5EF4-FFF2-40B4-BE49-F238E27FC236}">
                <a16:creationId xmlns:a16="http://schemas.microsoft.com/office/drawing/2014/main" id="{A8F68740-5A71-5140-470B-9D692B5AD2E6}"/>
              </a:ext>
            </a:extLst>
          </p:cNvPr>
          <p:cNvSpPr>
            <a:spLocks noGrp="1"/>
          </p:cNvSpPr>
          <p:nvPr>
            <p:ph type="dt" sz="half" idx="25"/>
          </p:nvPr>
        </p:nvSpPr>
        <p:spPr/>
        <p:txBody>
          <a:bodyPr/>
          <a:lstStyle/>
          <a:p>
            <a:fld id="{83E928E6-9A93-409E-BDDB-D1E37452DC44}" type="datetime4">
              <a:rPr lang="en-GB" smtClean="0"/>
              <a:t>04 July 2025</a:t>
            </a:fld>
            <a:endParaRPr lang="en-US"/>
          </a:p>
        </p:txBody>
      </p:sp>
      <p:sp>
        <p:nvSpPr>
          <p:cNvPr id="12" name="Footer Placeholder 11">
            <a:extLst>
              <a:ext uri="{FF2B5EF4-FFF2-40B4-BE49-F238E27FC236}">
                <a16:creationId xmlns:a16="http://schemas.microsoft.com/office/drawing/2014/main" id="{1A7B9CD8-1FCD-14B1-DA11-A79446B897A5}"/>
              </a:ext>
            </a:extLst>
          </p:cNvPr>
          <p:cNvSpPr>
            <a:spLocks noGrp="1"/>
          </p:cNvSpPr>
          <p:nvPr>
            <p:ph type="ftr" sz="quarter" idx="26"/>
          </p:nvPr>
        </p:nvSpPr>
        <p:spPr/>
        <p:txBody>
          <a:bodyPr/>
          <a:lstStyle/>
          <a:p>
            <a:r>
              <a:rPr lang="en-US"/>
              <a:t>Document reference</a:t>
            </a:r>
          </a:p>
        </p:txBody>
      </p:sp>
      <p:sp>
        <p:nvSpPr>
          <p:cNvPr id="13" name="Slide Number Placeholder 12">
            <a:extLst>
              <a:ext uri="{FF2B5EF4-FFF2-40B4-BE49-F238E27FC236}">
                <a16:creationId xmlns:a16="http://schemas.microsoft.com/office/drawing/2014/main" id="{299AA805-127D-DFBF-DE14-8E9B8B4EAB03}"/>
              </a:ext>
            </a:extLst>
          </p:cNvPr>
          <p:cNvSpPr>
            <a:spLocks noGrp="1"/>
          </p:cNvSpPr>
          <p:nvPr>
            <p:ph type="sldNum" sz="quarter" idx="27"/>
          </p:nvPr>
        </p:nvSpPr>
        <p:spPr/>
        <p:txBody>
          <a:bodyPr/>
          <a:lstStyle/>
          <a:p>
            <a:fld id="{6AD8432E-184A-5F4F-8E3C-CF177D3DF00D}" type="slidenum">
              <a:rPr lang="en-US" smtClean="0"/>
              <a:pPr/>
              <a:t>‹#›</a:t>
            </a:fld>
            <a:endParaRPr lang="en-US"/>
          </a:p>
        </p:txBody>
      </p:sp>
      <p:sp>
        <p:nvSpPr>
          <p:cNvPr id="8" name="Rounded Rectangle 7">
            <a:extLst>
              <a:ext uri="{FF2B5EF4-FFF2-40B4-BE49-F238E27FC236}">
                <a16:creationId xmlns:a16="http://schemas.microsoft.com/office/drawing/2014/main" id="{18C77ECB-CB5E-494D-2DF0-295D9B333E84}"/>
              </a:ext>
            </a:extLst>
          </p:cNvPr>
          <p:cNvSpPr/>
          <p:nvPr userDrawn="1"/>
        </p:nvSpPr>
        <p:spPr>
          <a:xfrm>
            <a:off x="9016363" y="2217249"/>
            <a:ext cx="2729181" cy="3921850"/>
          </a:xfrm>
          <a:prstGeom prst="roundRect">
            <a:avLst>
              <a:gd name="adj" fmla="val 1872"/>
            </a:avLst>
          </a:prstGeom>
          <a:solidFill>
            <a:srgbClr val="EDE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B8D900E2-ED82-5C4E-F496-A2516758A358}"/>
              </a:ext>
            </a:extLst>
          </p:cNvPr>
          <p:cNvSpPr/>
          <p:nvPr userDrawn="1"/>
        </p:nvSpPr>
        <p:spPr>
          <a:xfrm>
            <a:off x="3617038" y="1221259"/>
            <a:ext cx="8128875" cy="928864"/>
          </a:xfrm>
          <a:prstGeom prst="roundRect">
            <a:avLst>
              <a:gd name="adj" fmla="val 7397"/>
            </a:avLst>
          </a:prstGeom>
          <a:solidFill>
            <a:srgbClr val="C1EB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3">
            <a:extLst>
              <a:ext uri="{FF2B5EF4-FFF2-40B4-BE49-F238E27FC236}">
                <a16:creationId xmlns:a16="http://schemas.microsoft.com/office/drawing/2014/main" id="{65F0B8F1-BDE2-C06E-1959-4170790106F8}"/>
              </a:ext>
            </a:extLst>
          </p:cNvPr>
          <p:cNvSpPr>
            <a:spLocks noGrp="1"/>
          </p:cNvSpPr>
          <p:nvPr>
            <p:ph type="body" sz="quarter" idx="15"/>
          </p:nvPr>
        </p:nvSpPr>
        <p:spPr>
          <a:xfrm>
            <a:off x="3617408" y="1518149"/>
            <a:ext cx="8128506" cy="600889"/>
          </a:xfrm>
          <a:prstGeom prst="roundRect">
            <a:avLst>
              <a:gd name="adj" fmla="val 0"/>
            </a:avLst>
          </a:prstGeom>
          <a:noFill/>
        </p:spPr>
        <p:txBody>
          <a:bodyPr tIns="36000">
            <a:normAutofit/>
          </a:bodyPr>
          <a:lstStyle>
            <a:lvl1pPr marL="0" indent="0">
              <a:lnSpc>
                <a:spcPct val="100000"/>
              </a:lnSpc>
              <a:buFont typeface="Arial" panose="020B0604020202020204" pitchFamily="34" charset="0"/>
              <a:buNone/>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a:p>
        </p:txBody>
      </p:sp>
      <p:sp>
        <p:nvSpPr>
          <p:cNvPr id="18" name="Rounded Rectangle 17">
            <a:extLst>
              <a:ext uri="{FF2B5EF4-FFF2-40B4-BE49-F238E27FC236}">
                <a16:creationId xmlns:a16="http://schemas.microsoft.com/office/drawing/2014/main" id="{ECAE6574-A5E0-CC32-45B1-A736B338E118}"/>
              </a:ext>
            </a:extLst>
          </p:cNvPr>
          <p:cNvSpPr/>
          <p:nvPr userDrawn="1"/>
        </p:nvSpPr>
        <p:spPr>
          <a:xfrm>
            <a:off x="3629587" y="2217249"/>
            <a:ext cx="5220407" cy="3921850"/>
          </a:xfrm>
          <a:prstGeom prst="roundRect">
            <a:avLst>
              <a:gd name="adj" fmla="val 1872"/>
            </a:avLst>
          </a:prstGeom>
          <a:solidFill>
            <a:srgbClr val="EDE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33">
            <a:extLst>
              <a:ext uri="{FF2B5EF4-FFF2-40B4-BE49-F238E27FC236}">
                <a16:creationId xmlns:a16="http://schemas.microsoft.com/office/drawing/2014/main" id="{08CA0F67-3165-84C1-CC82-C0E5B8FF6255}"/>
              </a:ext>
            </a:extLst>
          </p:cNvPr>
          <p:cNvSpPr>
            <a:spLocks noGrp="1"/>
          </p:cNvSpPr>
          <p:nvPr>
            <p:ph type="body" sz="quarter" idx="17"/>
          </p:nvPr>
        </p:nvSpPr>
        <p:spPr>
          <a:xfrm>
            <a:off x="3629922" y="2519636"/>
            <a:ext cx="5220072" cy="3619452"/>
          </a:xfrm>
          <a:prstGeom prst="roundRect">
            <a:avLst>
              <a:gd name="adj" fmla="val 0"/>
            </a:avLst>
          </a:prstGeom>
          <a:noFill/>
        </p:spPr>
        <p:txBody>
          <a:bodyPr tIns="36000">
            <a:normAutofit/>
          </a:bodyPr>
          <a:lstStyle>
            <a:lvl1pPr marL="171450" indent="-171450">
              <a:lnSpc>
                <a:spcPct val="100000"/>
              </a:lnSpc>
              <a:buFont typeface="Arial" panose="020B0604020202020204" pitchFamily="34" charset="0"/>
              <a:buChar char="•"/>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a:p>
        </p:txBody>
      </p:sp>
      <p:sp>
        <p:nvSpPr>
          <p:cNvPr id="20" name="Text Placeholder 33">
            <a:extLst>
              <a:ext uri="{FF2B5EF4-FFF2-40B4-BE49-F238E27FC236}">
                <a16:creationId xmlns:a16="http://schemas.microsoft.com/office/drawing/2014/main" id="{F2431511-857E-9F31-484A-BE481B502B51}"/>
              </a:ext>
            </a:extLst>
          </p:cNvPr>
          <p:cNvSpPr>
            <a:spLocks noGrp="1"/>
          </p:cNvSpPr>
          <p:nvPr>
            <p:ph type="body" sz="quarter" idx="19"/>
          </p:nvPr>
        </p:nvSpPr>
        <p:spPr>
          <a:xfrm>
            <a:off x="9032996" y="2519636"/>
            <a:ext cx="2712548" cy="3619452"/>
          </a:xfrm>
          <a:prstGeom prst="roundRect">
            <a:avLst>
              <a:gd name="adj" fmla="val 0"/>
            </a:avLst>
          </a:prstGeom>
          <a:noFill/>
        </p:spPr>
        <p:txBody>
          <a:bodyPr tIns="36000">
            <a:normAutofit/>
          </a:bodyPr>
          <a:lstStyle>
            <a:lvl1pPr marL="171450" indent="-171450">
              <a:lnSpc>
                <a:spcPct val="100000"/>
              </a:lnSpc>
              <a:buFont typeface="Arial" panose="020B0604020202020204" pitchFamily="34" charset="0"/>
              <a:buChar char="•"/>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a:p>
        </p:txBody>
      </p:sp>
      <p:sp>
        <p:nvSpPr>
          <p:cNvPr id="21" name="TextBox 20">
            <a:extLst>
              <a:ext uri="{FF2B5EF4-FFF2-40B4-BE49-F238E27FC236}">
                <a16:creationId xmlns:a16="http://schemas.microsoft.com/office/drawing/2014/main" id="{FD886BAD-D6EC-E2DD-5D9A-2251D1051F57}"/>
              </a:ext>
            </a:extLst>
          </p:cNvPr>
          <p:cNvSpPr txBox="1"/>
          <p:nvPr userDrawn="1"/>
        </p:nvSpPr>
        <p:spPr>
          <a:xfrm>
            <a:off x="3617038" y="1210373"/>
            <a:ext cx="8128506" cy="307777"/>
          </a:xfrm>
          <a:prstGeom prst="rect">
            <a:avLst/>
          </a:prstGeom>
          <a:noFill/>
        </p:spPr>
        <p:txBody>
          <a:bodyPr wrap="square" rtlCol="0">
            <a:spAutoFit/>
          </a:bodyPr>
          <a:lstStyle/>
          <a:p>
            <a:r>
              <a:rPr lang="en-US" sz="1400">
                <a:solidFill>
                  <a:schemeClr val="tx1"/>
                </a:solidFill>
                <a:latin typeface="Cambria" panose="02040503050406030204" pitchFamily="18" charset="0"/>
              </a:rPr>
              <a:t>Our client asked:</a:t>
            </a:r>
          </a:p>
        </p:txBody>
      </p:sp>
      <p:sp>
        <p:nvSpPr>
          <p:cNvPr id="22" name="TextBox 21">
            <a:extLst>
              <a:ext uri="{FF2B5EF4-FFF2-40B4-BE49-F238E27FC236}">
                <a16:creationId xmlns:a16="http://schemas.microsoft.com/office/drawing/2014/main" id="{F6D9C01A-1962-7CCB-C64C-C01718D0A955}"/>
              </a:ext>
            </a:extLst>
          </p:cNvPr>
          <p:cNvSpPr txBox="1"/>
          <p:nvPr userDrawn="1"/>
        </p:nvSpPr>
        <p:spPr>
          <a:xfrm>
            <a:off x="3629587" y="2211859"/>
            <a:ext cx="5220407" cy="307777"/>
          </a:xfrm>
          <a:prstGeom prst="rect">
            <a:avLst/>
          </a:prstGeom>
          <a:noFill/>
        </p:spPr>
        <p:txBody>
          <a:bodyPr wrap="square" rtlCol="0">
            <a:spAutoFit/>
          </a:bodyPr>
          <a:lstStyle/>
          <a:p>
            <a:r>
              <a:rPr lang="en-US" sz="1400">
                <a:solidFill>
                  <a:schemeClr val="tx1"/>
                </a:solidFill>
                <a:latin typeface="Cambria" panose="02040503050406030204" pitchFamily="18" charset="0"/>
              </a:rPr>
              <a:t>The project story:</a:t>
            </a:r>
          </a:p>
        </p:txBody>
      </p:sp>
      <p:sp>
        <p:nvSpPr>
          <p:cNvPr id="24" name="TextBox 23">
            <a:extLst>
              <a:ext uri="{FF2B5EF4-FFF2-40B4-BE49-F238E27FC236}">
                <a16:creationId xmlns:a16="http://schemas.microsoft.com/office/drawing/2014/main" id="{BBC4CD1A-FBF7-784C-C2A2-9CFE9ED34BFD}"/>
              </a:ext>
            </a:extLst>
          </p:cNvPr>
          <p:cNvSpPr txBox="1"/>
          <p:nvPr userDrawn="1"/>
        </p:nvSpPr>
        <p:spPr>
          <a:xfrm>
            <a:off x="9023844" y="2211859"/>
            <a:ext cx="2745035" cy="307777"/>
          </a:xfrm>
          <a:prstGeom prst="rect">
            <a:avLst/>
          </a:prstGeom>
          <a:noFill/>
        </p:spPr>
        <p:txBody>
          <a:bodyPr wrap="square" rtlCol="0">
            <a:spAutoFit/>
          </a:bodyPr>
          <a:lstStyle/>
          <a:p>
            <a:r>
              <a:rPr lang="en-US" sz="1400" spc="-20" baseline="0">
                <a:solidFill>
                  <a:schemeClr val="tx1"/>
                </a:solidFill>
                <a:latin typeface="Cambria" panose="02040503050406030204" pitchFamily="18" charset="0"/>
              </a:rPr>
              <a:t>Client benefit:</a:t>
            </a:r>
          </a:p>
        </p:txBody>
      </p:sp>
    </p:spTree>
    <p:extLst>
      <p:ext uri="{BB962C8B-B14F-4D97-AF65-F5344CB8AC3E}">
        <p14:creationId xmlns:p14="http://schemas.microsoft.com/office/powerpoint/2010/main" val="4147081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 Study 3 - company name and 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2A370632-5EAC-02F5-FF35-12DC171A30C0}"/>
              </a:ext>
            </a:extLst>
          </p:cNvPr>
          <p:cNvSpPr>
            <a:spLocks noGrp="1"/>
          </p:cNvSpPr>
          <p:nvPr>
            <p:ph type="title"/>
          </p:nvPr>
        </p:nvSpPr>
        <p:spPr>
          <a:xfrm>
            <a:off x="425604" y="365125"/>
            <a:ext cx="8639738" cy="776412"/>
          </a:xfrm>
        </p:spPr>
        <p:txBody>
          <a:bodyPr anchor="t">
            <a:normAutofit/>
          </a:bodyPr>
          <a:lstStyle/>
          <a:p>
            <a:endParaRPr lang="en-US"/>
          </a:p>
        </p:txBody>
      </p:sp>
      <p:sp>
        <p:nvSpPr>
          <p:cNvPr id="29" name="Text Placeholder 27">
            <a:extLst>
              <a:ext uri="{FF2B5EF4-FFF2-40B4-BE49-F238E27FC236}">
                <a16:creationId xmlns:a16="http://schemas.microsoft.com/office/drawing/2014/main" id="{FBEF146A-CADE-1033-8DDB-6D529A2AE344}"/>
              </a:ext>
            </a:extLst>
          </p:cNvPr>
          <p:cNvSpPr>
            <a:spLocks noGrp="1"/>
          </p:cNvSpPr>
          <p:nvPr>
            <p:ph type="body" sz="quarter" idx="11" hasCustomPrompt="1"/>
          </p:nvPr>
        </p:nvSpPr>
        <p:spPr>
          <a:xfrm>
            <a:off x="425451" y="1221260"/>
            <a:ext cx="3020182" cy="897780"/>
          </a:xfrm>
        </p:spPr>
        <p:txBody>
          <a:bodyPr>
            <a:normAutofit/>
          </a:bodyPr>
          <a:lstStyle>
            <a:lvl1pPr marL="0" indent="0">
              <a:buNone/>
              <a:defRPr sz="1200"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Quote</a:t>
            </a:r>
            <a:endParaRPr lang="en-US"/>
          </a:p>
        </p:txBody>
      </p:sp>
      <p:sp>
        <p:nvSpPr>
          <p:cNvPr id="32" name="Picture Placeholder 30">
            <a:extLst>
              <a:ext uri="{FF2B5EF4-FFF2-40B4-BE49-F238E27FC236}">
                <a16:creationId xmlns:a16="http://schemas.microsoft.com/office/drawing/2014/main" id="{DD546EBA-F13C-8CFA-605F-ADCAFE7BB79F}"/>
              </a:ext>
            </a:extLst>
          </p:cNvPr>
          <p:cNvSpPr>
            <a:spLocks noGrp="1"/>
          </p:cNvSpPr>
          <p:nvPr>
            <p:ph type="pic" sz="quarter" idx="13" hasCustomPrompt="1"/>
          </p:nvPr>
        </p:nvSpPr>
        <p:spPr>
          <a:xfrm>
            <a:off x="429823" y="2217249"/>
            <a:ext cx="3016762" cy="3921853"/>
          </a:xfrm>
        </p:spPr>
        <p:txBody>
          <a:bodyPr anchor="ctr"/>
          <a:lstStyle>
            <a:lvl1pPr marL="0" indent="0" algn="ctr">
              <a:buNone/>
              <a:defRPr/>
            </a:lvl1pPr>
          </a:lstStyle>
          <a:p>
            <a:r>
              <a:rPr lang="en-US"/>
              <a:t>Case Study Image</a:t>
            </a:r>
          </a:p>
        </p:txBody>
      </p:sp>
      <p:sp>
        <p:nvSpPr>
          <p:cNvPr id="6" name="Date Placeholder 5">
            <a:extLst>
              <a:ext uri="{FF2B5EF4-FFF2-40B4-BE49-F238E27FC236}">
                <a16:creationId xmlns:a16="http://schemas.microsoft.com/office/drawing/2014/main" id="{A8F68740-5A71-5140-470B-9D692B5AD2E6}"/>
              </a:ext>
            </a:extLst>
          </p:cNvPr>
          <p:cNvSpPr>
            <a:spLocks noGrp="1"/>
          </p:cNvSpPr>
          <p:nvPr>
            <p:ph type="dt" sz="half" idx="25"/>
          </p:nvPr>
        </p:nvSpPr>
        <p:spPr/>
        <p:txBody>
          <a:bodyPr/>
          <a:lstStyle/>
          <a:p>
            <a:fld id="{83E928E6-9A93-409E-BDDB-D1E37452DC44}" type="datetime4">
              <a:rPr lang="en-GB" smtClean="0"/>
              <a:t>04 July 2025</a:t>
            </a:fld>
            <a:endParaRPr lang="en-US"/>
          </a:p>
        </p:txBody>
      </p:sp>
      <p:sp>
        <p:nvSpPr>
          <p:cNvPr id="12" name="Footer Placeholder 11">
            <a:extLst>
              <a:ext uri="{FF2B5EF4-FFF2-40B4-BE49-F238E27FC236}">
                <a16:creationId xmlns:a16="http://schemas.microsoft.com/office/drawing/2014/main" id="{1A7B9CD8-1FCD-14B1-DA11-A79446B897A5}"/>
              </a:ext>
            </a:extLst>
          </p:cNvPr>
          <p:cNvSpPr>
            <a:spLocks noGrp="1"/>
          </p:cNvSpPr>
          <p:nvPr>
            <p:ph type="ftr" sz="quarter" idx="26"/>
          </p:nvPr>
        </p:nvSpPr>
        <p:spPr/>
        <p:txBody>
          <a:bodyPr/>
          <a:lstStyle/>
          <a:p>
            <a:r>
              <a:rPr lang="en-US"/>
              <a:t>Document reference</a:t>
            </a:r>
          </a:p>
        </p:txBody>
      </p:sp>
      <p:sp>
        <p:nvSpPr>
          <p:cNvPr id="13" name="Slide Number Placeholder 12">
            <a:extLst>
              <a:ext uri="{FF2B5EF4-FFF2-40B4-BE49-F238E27FC236}">
                <a16:creationId xmlns:a16="http://schemas.microsoft.com/office/drawing/2014/main" id="{299AA805-127D-DFBF-DE14-8E9B8B4EAB03}"/>
              </a:ext>
            </a:extLst>
          </p:cNvPr>
          <p:cNvSpPr>
            <a:spLocks noGrp="1"/>
          </p:cNvSpPr>
          <p:nvPr>
            <p:ph type="sldNum" sz="quarter" idx="27"/>
          </p:nvPr>
        </p:nvSpPr>
        <p:spPr/>
        <p:txBody>
          <a:bodyPr/>
          <a:lstStyle/>
          <a:p>
            <a:fld id="{6AD8432E-184A-5F4F-8E3C-CF177D3DF00D}" type="slidenum">
              <a:rPr lang="en-US" smtClean="0"/>
              <a:pPr/>
              <a:t>‹#›</a:t>
            </a:fld>
            <a:endParaRPr lang="en-US"/>
          </a:p>
        </p:txBody>
      </p:sp>
      <p:sp>
        <p:nvSpPr>
          <p:cNvPr id="8" name="Rounded Rectangle 7">
            <a:extLst>
              <a:ext uri="{FF2B5EF4-FFF2-40B4-BE49-F238E27FC236}">
                <a16:creationId xmlns:a16="http://schemas.microsoft.com/office/drawing/2014/main" id="{61D0EF1B-1E02-64C1-68C2-5DE3B0FC3727}"/>
              </a:ext>
            </a:extLst>
          </p:cNvPr>
          <p:cNvSpPr/>
          <p:nvPr userDrawn="1"/>
        </p:nvSpPr>
        <p:spPr>
          <a:xfrm>
            <a:off x="9016363" y="2217249"/>
            <a:ext cx="2729181" cy="3921850"/>
          </a:xfrm>
          <a:prstGeom prst="roundRect">
            <a:avLst>
              <a:gd name="adj" fmla="val 1872"/>
            </a:avLst>
          </a:prstGeom>
          <a:solidFill>
            <a:srgbClr val="EDE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1DE195BD-A9B1-C4A5-9207-80FCF1FDD1EB}"/>
              </a:ext>
            </a:extLst>
          </p:cNvPr>
          <p:cNvSpPr/>
          <p:nvPr userDrawn="1"/>
        </p:nvSpPr>
        <p:spPr>
          <a:xfrm>
            <a:off x="3617038" y="1221259"/>
            <a:ext cx="8128875" cy="928864"/>
          </a:xfrm>
          <a:prstGeom prst="roundRect">
            <a:avLst>
              <a:gd name="adj" fmla="val 7397"/>
            </a:avLst>
          </a:prstGeom>
          <a:solidFill>
            <a:srgbClr val="C1EB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3">
            <a:extLst>
              <a:ext uri="{FF2B5EF4-FFF2-40B4-BE49-F238E27FC236}">
                <a16:creationId xmlns:a16="http://schemas.microsoft.com/office/drawing/2014/main" id="{328DEC49-A88B-627C-B217-421992751A4F}"/>
              </a:ext>
            </a:extLst>
          </p:cNvPr>
          <p:cNvSpPr>
            <a:spLocks noGrp="1"/>
          </p:cNvSpPr>
          <p:nvPr>
            <p:ph type="body" sz="quarter" idx="15"/>
          </p:nvPr>
        </p:nvSpPr>
        <p:spPr>
          <a:xfrm>
            <a:off x="3617408" y="1518149"/>
            <a:ext cx="8128506" cy="600889"/>
          </a:xfrm>
          <a:prstGeom prst="roundRect">
            <a:avLst>
              <a:gd name="adj" fmla="val 0"/>
            </a:avLst>
          </a:prstGeom>
          <a:noFill/>
        </p:spPr>
        <p:txBody>
          <a:bodyPr tIns="36000">
            <a:normAutofit/>
          </a:bodyPr>
          <a:lstStyle>
            <a:lvl1pPr marL="0" indent="0">
              <a:lnSpc>
                <a:spcPct val="100000"/>
              </a:lnSpc>
              <a:buFont typeface="Arial" panose="020B0604020202020204" pitchFamily="34" charset="0"/>
              <a:buNone/>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a:p>
        </p:txBody>
      </p:sp>
      <p:sp>
        <p:nvSpPr>
          <p:cNvPr id="18" name="Rounded Rectangle 17">
            <a:extLst>
              <a:ext uri="{FF2B5EF4-FFF2-40B4-BE49-F238E27FC236}">
                <a16:creationId xmlns:a16="http://schemas.microsoft.com/office/drawing/2014/main" id="{007BA46B-4784-93D1-28DD-D7FDAB4FB69A}"/>
              </a:ext>
            </a:extLst>
          </p:cNvPr>
          <p:cNvSpPr/>
          <p:nvPr userDrawn="1"/>
        </p:nvSpPr>
        <p:spPr>
          <a:xfrm>
            <a:off x="3629587" y="2217249"/>
            <a:ext cx="5220407" cy="3921850"/>
          </a:xfrm>
          <a:prstGeom prst="roundRect">
            <a:avLst>
              <a:gd name="adj" fmla="val 1872"/>
            </a:avLst>
          </a:prstGeom>
          <a:solidFill>
            <a:srgbClr val="EDE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33">
            <a:extLst>
              <a:ext uri="{FF2B5EF4-FFF2-40B4-BE49-F238E27FC236}">
                <a16:creationId xmlns:a16="http://schemas.microsoft.com/office/drawing/2014/main" id="{95A895E2-C6B6-4074-E958-819E0CA55204}"/>
              </a:ext>
            </a:extLst>
          </p:cNvPr>
          <p:cNvSpPr>
            <a:spLocks noGrp="1"/>
          </p:cNvSpPr>
          <p:nvPr>
            <p:ph type="body" sz="quarter" idx="17"/>
          </p:nvPr>
        </p:nvSpPr>
        <p:spPr>
          <a:xfrm>
            <a:off x="3629922" y="2519636"/>
            <a:ext cx="5220072" cy="3619452"/>
          </a:xfrm>
          <a:prstGeom prst="roundRect">
            <a:avLst>
              <a:gd name="adj" fmla="val 0"/>
            </a:avLst>
          </a:prstGeom>
          <a:noFill/>
        </p:spPr>
        <p:txBody>
          <a:bodyPr tIns="36000">
            <a:normAutofit/>
          </a:bodyPr>
          <a:lstStyle>
            <a:lvl1pPr marL="171450" indent="-171450">
              <a:lnSpc>
                <a:spcPct val="100000"/>
              </a:lnSpc>
              <a:buFont typeface="Arial" panose="020B0604020202020204" pitchFamily="34" charset="0"/>
              <a:buChar char="•"/>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a:p>
        </p:txBody>
      </p:sp>
      <p:sp>
        <p:nvSpPr>
          <p:cNvPr id="20" name="Text Placeholder 33">
            <a:extLst>
              <a:ext uri="{FF2B5EF4-FFF2-40B4-BE49-F238E27FC236}">
                <a16:creationId xmlns:a16="http://schemas.microsoft.com/office/drawing/2014/main" id="{106D051F-68A8-A716-313F-F3D9ECF648AB}"/>
              </a:ext>
            </a:extLst>
          </p:cNvPr>
          <p:cNvSpPr>
            <a:spLocks noGrp="1"/>
          </p:cNvSpPr>
          <p:nvPr>
            <p:ph type="body" sz="quarter" idx="19"/>
          </p:nvPr>
        </p:nvSpPr>
        <p:spPr>
          <a:xfrm>
            <a:off x="9032996" y="2519636"/>
            <a:ext cx="2712548" cy="3619452"/>
          </a:xfrm>
          <a:prstGeom prst="roundRect">
            <a:avLst>
              <a:gd name="adj" fmla="val 0"/>
            </a:avLst>
          </a:prstGeom>
          <a:noFill/>
        </p:spPr>
        <p:txBody>
          <a:bodyPr tIns="36000">
            <a:normAutofit/>
          </a:bodyPr>
          <a:lstStyle>
            <a:lvl1pPr marL="171450" indent="-171450">
              <a:lnSpc>
                <a:spcPct val="100000"/>
              </a:lnSpc>
              <a:buFont typeface="Arial" panose="020B0604020202020204" pitchFamily="34" charset="0"/>
              <a:buChar char="•"/>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a:p>
        </p:txBody>
      </p:sp>
      <p:sp>
        <p:nvSpPr>
          <p:cNvPr id="21" name="TextBox 20">
            <a:extLst>
              <a:ext uri="{FF2B5EF4-FFF2-40B4-BE49-F238E27FC236}">
                <a16:creationId xmlns:a16="http://schemas.microsoft.com/office/drawing/2014/main" id="{2CDA04B2-C263-44A8-4835-7487D8884B4B}"/>
              </a:ext>
            </a:extLst>
          </p:cNvPr>
          <p:cNvSpPr txBox="1"/>
          <p:nvPr userDrawn="1"/>
        </p:nvSpPr>
        <p:spPr>
          <a:xfrm>
            <a:off x="3617038" y="1210373"/>
            <a:ext cx="8128506" cy="307777"/>
          </a:xfrm>
          <a:prstGeom prst="rect">
            <a:avLst/>
          </a:prstGeom>
          <a:noFill/>
        </p:spPr>
        <p:txBody>
          <a:bodyPr wrap="square" rtlCol="0">
            <a:spAutoFit/>
          </a:bodyPr>
          <a:lstStyle/>
          <a:p>
            <a:r>
              <a:rPr lang="en-US" sz="1400">
                <a:solidFill>
                  <a:schemeClr val="tx1"/>
                </a:solidFill>
                <a:latin typeface="Cambria" panose="02040503050406030204" pitchFamily="18" charset="0"/>
              </a:rPr>
              <a:t>Our client asked:</a:t>
            </a:r>
          </a:p>
        </p:txBody>
      </p:sp>
      <p:sp>
        <p:nvSpPr>
          <p:cNvPr id="22" name="TextBox 21">
            <a:extLst>
              <a:ext uri="{FF2B5EF4-FFF2-40B4-BE49-F238E27FC236}">
                <a16:creationId xmlns:a16="http://schemas.microsoft.com/office/drawing/2014/main" id="{58DD8354-9EA5-F949-AFD4-AAF2AADF6E31}"/>
              </a:ext>
            </a:extLst>
          </p:cNvPr>
          <p:cNvSpPr txBox="1"/>
          <p:nvPr userDrawn="1"/>
        </p:nvSpPr>
        <p:spPr>
          <a:xfrm>
            <a:off x="3629587" y="2211859"/>
            <a:ext cx="5220407" cy="307777"/>
          </a:xfrm>
          <a:prstGeom prst="rect">
            <a:avLst/>
          </a:prstGeom>
          <a:noFill/>
        </p:spPr>
        <p:txBody>
          <a:bodyPr wrap="square" rtlCol="0">
            <a:spAutoFit/>
          </a:bodyPr>
          <a:lstStyle/>
          <a:p>
            <a:r>
              <a:rPr lang="en-US" sz="1400">
                <a:solidFill>
                  <a:schemeClr val="tx1"/>
                </a:solidFill>
                <a:latin typeface="Cambria" panose="02040503050406030204" pitchFamily="18" charset="0"/>
              </a:rPr>
              <a:t>The project story:</a:t>
            </a:r>
          </a:p>
        </p:txBody>
      </p:sp>
      <p:sp>
        <p:nvSpPr>
          <p:cNvPr id="24" name="TextBox 23">
            <a:extLst>
              <a:ext uri="{FF2B5EF4-FFF2-40B4-BE49-F238E27FC236}">
                <a16:creationId xmlns:a16="http://schemas.microsoft.com/office/drawing/2014/main" id="{08C86CB0-11EA-798A-03BE-5CF8E1D20FF4}"/>
              </a:ext>
            </a:extLst>
          </p:cNvPr>
          <p:cNvSpPr txBox="1"/>
          <p:nvPr userDrawn="1"/>
        </p:nvSpPr>
        <p:spPr>
          <a:xfrm>
            <a:off x="9023844" y="2211859"/>
            <a:ext cx="2745035" cy="307777"/>
          </a:xfrm>
          <a:prstGeom prst="rect">
            <a:avLst/>
          </a:prstGeom>
          <a:noFill/>
        </p:spPr>
        <p:txBody>
          <a:bodyPr wrap="square" rtlCol="0">
            <a:spAutoFit/>
          </a:bodyPr>
          <a:lstStyle/>
          <a:p>
            <a:r>
              <a:rPr lang="en-US" sz="1400" spc="-20" baseline="0">
                <a:solidFill>
                  <a:schemeClr val="tx1"/>
                </a:solidFill>
                <a:latin typeface="Cambria" panose="02040503050406030204" pitchFamily="18" charset="0"/>
              </a:rPr>
              <a:t>Client benefit:</a:t>
            </a:r>
          </a:p>
        </p:txBody>
      </p:sp>
      <p:sp>
        <p:nvSpPr>
          <p:cNvPr id="25" name="Text Placeholder 27">
            <a:extLst>
              <a:ext uri="{FF2B5EF4-FFF2-40B4-BE49-F238E27FC236}">
                <a16:creationId xmlns:a16="http://schemas.microsoft.com/office/drawing/2014/main" id="{B2C714FA-A393-7CC9-BE4D-8C14A6D9B2CF}"/>
              </a:ext>
            </a:extLst>
          </p:cNvPr>
          <p:cNvSpPr>
            <a:spLocks noGrp="1"/>
          </p:cNvSpPr>
          <p:nvPr>
            <p:ph type="body" sz="quarter" idx="24" hasCustomPrompt="1"/>
          </p:nvPr>
        </p:nvSpPr>
        <p:spPr>
          <a:xfrm>
            <a:off x="9275530" y="365125"/>
            <a:ext cx="2467057" cy="776412"/>
          </a:xfrm>
        </p:spPr>
        <p:txBody>
          <a:bodyPr tIns="108000" anchor="t">
            <a:normAutofit/>
          </a:bodyPr>
          <a:lstStyle>
            <a:lvl1pPr marL="0" indent="0" algn="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GB"/>
              <a:t>Company Name</a:t>
            </a:r>
            <a:endParaRPr lang="en-US"/>
          </a:p>
        </p:txBody>
      </p:sp>
    </p:spTree>
    <p:extLst>
      <p:ext uri="{BB962C8B-B14F-4D97-AF65-F5344CB8AC3E}">
        <p14:creationId xmlns:p14="http://schemas.microsoft.com/office/powerpoint/2010/main" val="270974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se Study 4 - company logo and 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2A370632-5EAC-02F5-FF35-12DC171A30C0}"/>
              </a:ext>
            </a:extLst>
          </p:cNvPr>
          <p:cNvSpPr>
            <a:spLocks noGrp="1"/>
          </p:cNvSpPr>
          <p:nvPr>
            <p:ph type="title"/>
          </p:nvPr>
        </p:nvSpPr>
        <p:spPr>
          <a:xfrm>
            <a:off x="425604" y="365125"/>
            <a:ext cx="8639738" cy="776412"/>
          </a:xfrm>
        </p:spPr>
        <p:txBody>
          <a:bodyPr anchor="t">
            <a:normAutofit/>
          </a:bodyPr>
          <a:lstStyle/>
          <a:p>
            <a:endParaRPr lang="en-US"/>
          </a:p>
        </p:txBody>
      </p:sp>
      <p:sp>
        <p:nvSpPr>
          <p:cNvPr id="29" name="Text Placeholder 27">
            <a:extLst>
              <a:ext uri="{FF2B5EF4-FFF2-40B4-BE49-F238E27FC236}">
                <a16:creationId xmlns:a16="http://schemas.microsoft.com/office/drawing/2014/main" id="{FBEF146A-CADE-1033-8DDB-6D529A2AE344}"/>
              </a:ext>
            </a:extLst>
          </p:cNvPr>
          <p:cNvSpPr>
            <a:spLocks noGrp="1"/>
          </p:cNvSpPr>
          <p:nvPr>
            <p:ph type="body" sz="quarter" idx="11" hasCustomPrompt="1"/>
          </p:nvPr>
        </p:nvSpPr>
        <p:spPr>
          <a:xfrm>
            <a:off x="425451" y="1221260"/>
            <a:ext cx="3020182" cy="897780"/>
          </a:xfrm>
        </p:spPr>
        <p:txBody>
          <a:bodyPr>
            <a:normAutofit/>
          </a:bodyPr>
          <a:lstStyle>
            <a:lvl1pPr marL="0" indent="0">
              <a:buNone/>
              <a:defRPr sz="1200"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Quote</a:t>
            </a:r>
            <a:endParaRPr lang="en-US"/>
          </a:p>
        </p:txBody>
      </p:sp>
      <p:sp>
        <p:nvSpPr>
          <p:cNvPr id="32" name="Picture Placeholder 30">
            <a:extLst>
              <a:ext uri="{FF2B5EF4-FFF2-40B4-BE49-F238E27FC236}">
                <a16:creationId xmlns:a16="http://schemas.microsoft.com/office/drawing/2014/main" id="{DD546EBA-F13C-8CFA-605F-ADCAFE7BB79F}"/>
              </a:ext>
            </a:extLst>
          </p:cNvPr>
          <p:cNvSpPr>
            <a:spLocks noGrp="1"/>
          </p:cNvSpPr>
          <p:nvPr>
            <p:ph type="pic" sz="quarter" idx="13" hasCustomPrompt="1"/>
          </p:nvPr>
        </p:nvSpPr>
        <p:spPr>
          <a:xfrm>
            <a:off x="429823" y="2217249"/>
            <a:ext cx="3016762" cy="3921853"/>
          </a:xfrm>
        </p:spPr>
        <p:txBody>
          <a:bodyPr anchor="ctr"/>
          <a:lstStyle>
            <a:lvl1pPr marL="0" indent="0" algn="ctr">
              <a:buNone/>
              <a:defRPr/>
            </a:lvl1pPr>
          </a:lstStyle>
          <a:p>
            <a:r>
              <a:rPr lang="en-US"/>
              <a:t>Case Study Image</a:t>
            </a:r>
          </a:p>
        </p:txBody>
      </p:sp>
      <p:sp>
        <p:nvSpPr>
          <p:cNvPr id="6" name="Content Placeholder 2">
            <a:extLst>
              <a:ext uri="{FF2B5EF4-FFF2-40B4-BE49-F238E27FC236}">
                <a16:creationId xmlns:a16="http://schemas.microsoft.com/office/drawing/2014/main" id="{68958170-0FF0-65BF-A109-BFE4F7E9AC5A}"/>
              </a:ext>
            </a:extLst>
          </p:cNvPr>
          <p:cNvSpPr>
            <a:spLocks noGrp="1"/>
          </p:cNvSpPr>
          <p:nvPr>
            <p:ph sz="quarter" idx="20" hasCustomPrompt="1"/>
          </p:nvPr>
        </p:nvSpPr>
        <p:spPr>
          <a:xfrm>
            <a:off x="9278856" y="362705"/>
            <a:ext cx="2467057" cy="760343"/>
          </a:xfrm>
        </p:spPr>
        <p:txBody>
          <a:bodyPr anchor="ctr" anchorCtr="0"/>
          <a:lstStyle>
            <a:lvl1pPr marL="0" indent="0" algn="ctr">
              <a:buNone/>
              <a:defRPr>
                <a:solidFill>
                  <a:schemeClr val="tx1"/>
                </a:solidFill>
              </a:defRPr>
            </a:lvl1pPr>
          </a:lstStyle>
          <a:p>
            <a:pPr lvl="0"/>
            <a:r>
              <a:rPr lang="en-US"/>
              <a:t>Company Logo</a:t>
            </a:r>
          </a:p>
        </p:txBody>
      </p:sp>
      <p:sp>
        <p:nvSpPr>
          <p:cNvPr id="5" name="Date Placeholder 4">
            <a:extLst>
              <a:ext uri="{FF2B5EF4-FFF2-40B4-BE49-F238E27FC236}">
                <a16:creationId xmlns:a16="http://schemas.microsoft.com/office/drawing/2014/main" id="{3BDE982A-8E1C-70EB-AEEC-69CE85AD4F9A}"/>
              </a:ext>
            </a:extLst>
          </p:cNvPr>
          <p:cNvSpPr>
            <a:spLocks noGrp="1"/>
          </p:cNvSpPr>
          <p:nvPr>
            <p:ph type="dt" sz="half" idx="21"/>
          </p:nvPr>
        </p:nvSpPr>
        <p:spPr/>
        <p:txBody>
          <a:bodyPr/>
          <a:lstStyle/>
          <a:p>
            <a:fld id="{E4F2B502-1E02-4133-A543-2D0DED1C0BE8}" type="datetime4">
              <a:rPr lang="en-GB" smtClean="0"/>
              <a:t>04 July 2025</a:t>
            </a:fld>
            <a:endParaRPr lang="en-US"/>
          </a:p>
        </p:txBody>
      </p:sp>
      <p:sp>
        <p:nvSpPr>
          <p:cNvPr id="12" name="Footer Placeholder 11">
            <a:extLst>
              <a:ext uri="{FF2B5EF4-FFF2-40B4-BE49-F238E27FC236}">
                <a16:creationId xmlns:a16="http://schemas.microsoft.com/office/drawing/2014/main" id="{58FD0036-AB7D-09B7-964B-AC4102A23F11}"/>
              </a:ext>
            </a:extLst>
          </p:cNvPr>
          <p:cNvSpPr>
            <a:spLocks noGrp="1"/>
          </p:cNvSpPr>
          <p:nvPr>
            <p:ph type="ftr" sz="quarter" idx="22"/>
          </p:nvPr>
        </p:nvSpPr>
        <p:spPr/>
        <p:txBody>
          <a:bodyPr/>
          <a:lstStyle/>
          <a:p>
            <a:r>
              <a:rPr lang="en-US"/>
              <a:t>Document reference</a:t>
            </a:r>
          </a:p>
        </p:txBody>
      </p:sp>
      <p:sp>
        <p:nvSpPr>
          <p:cNvPr id="13" name="Slide Number Placeholder 12">
            <a:extLst>
              <a:ext uri="{FF2B5EF4-FFF2-40B4-BE49-F238E27FC236}">
                <a16:creationId xmlns:a16="http://schemas.microsoft.com/office/drawing/2014/main" id="{797B5483-0054-2023-134D-628283A28700}"/>
              </a:ext>
            </a:extLst>
          </p:cNvPr>
          <p:cNvSpPr>
            <a:spLocks noGrp="1"/>
          </p:cNvSpPr>
          <p:nvPr>
            <p:ph type="sldNum" sz="quarter" idx="23"/>
          </p:nvPr>
        </p:nvSpPr>
        <p:spPr/>
        <p:txBody>
          <a:bodyPr/>
          <a:lstStyle/>
          <a:p>
            <a:fld id="{6AD8432E-184A-5F4F-8E3C-CF177D3DF00D}" type="slidenum">
              <a:rPr lang="en-US" smtClean="0"/>
              <a:pPr/>
              <a:t>‹#›</a:t>
            </a:fld>
            <a:endParaRPr lang="en-US"/>
          </a:p>
        </p:txBody>
      </p:sp>
      <p:sp>
        <p:nvSpPr>
          <p:cNvPr id="8" name="Rounded Rectangle 7">
            <a:extLst>
              <a:ext uri="{FF2B5EF4-FFF2-40B4-BE49-F238E27FC236}">
                <a16:creationId xmlns:a16="http://schemas.microsoft.com/office/drawing/2014/main" id="{BFD3152F-6871-B58F-08EB-416FE9FACB89}"/>
              </a:ext>
            </a:extLst>
          </p:cNvPr>
          <p:cNvSpPr/>
          <p:nvPr userDrawn="1"/>
        </p:nvSpPr>
        <p:spPr>
          <a:xfrm>
            <a:off x="9016363" y="2217249"/>
            <a:ext cx="2729181" cy="3921850"/>
          </a:xfrm>
          <a:prstGeom prst="roundRect">
            <a:avLst>
              <a:gd name="adj" fmla="val 1872"/>
            </a:avLst>
          </a:prstGeom>
          <a:solidFill>
            <a:srgbClr val="EDE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6128E46F-6250-A00B-39D3-ED5ADA6F2823}"/>
              </a:ext>
            </a:extLst>
          </p:cNvPr>
          <p:cNvSpPr/>
          <p:nvPr userDrawn="1"/>
        </p:nvSpPr>
        <p:spPr>
          <a:xfrm>
            <a:off x="3617038" y="1221259"/>
            <a:ext cx="8128875" cy="928864"/>
          </a:xfrm>
          <a:prstGeom prst="roundRect">
            <a:avLst>
              <a:gd name="adj" fmla="val 7397"/>
            </a:avLst>
          </a:prstGeom>
          <a:solidFill>
            <a:srgbClr val="C1EB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3">
            <a:extLst>
              <a:ext uri="{FF2B5EF4-FFF2-40B4-BE49-F238E27FC236}">
                <a16:creationId xmlns:a16="http://schemas.microsoft.com/office/drawing/2014/main" id="{5A687E35-5C41-1E6B-DABE-29E2EF45BA97}"/>
              </a:ext>
            </a:extLst>
          </p:cNvPr>
          <p:cNvSpPr>
            <a:spLocks noGrp="1"/>
          </p:cNvSpPr>
          <p:nvPr>
            <p:ph type="body" sz="quarter" idx="15"/>
          </p:nvPr>
        </p:nvSpPr>
        <p:spPr>
          <a:xfrm>
            <a:off x="3617408" y="1518149"/>
            <a:ext cx="8128506" cy="600889"/>
          </a:xfrm>
          <a:prstGeom prst="roundRect">
            <a:avLst>
              <a:gd name="adj" fmla="val 0"/>
            </a:avLst>
          </a:prstGeom>
          <a:noFill/>
        </p:spPr>
        <p:txBody>
          <a:bodyPr tIns="36000">
            <a:normAutofit/>
          </a:bodyPr>
          <a:lstStyle>
            <a:lvl1pPr marL="0" indent="0">
              <a:lnSpc>
                <a:spcPct val="100000"/>
              </a:lnSpc>
              <a:buFont typeface="Arial" panose="020B0604020202020204" pitchFamily="34" charset="0"/>
              <a:buNone/>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a:p>
        </p:txBody>
      </p:sp>
      <p:sp>
        <p:nvSpPr>
          <p:cNvPr id="18" name="Rounded Rectangle 17">
            <a:extLst>
              <a:ext uri="{FF2B5EF4-FFF2-40B4-BE49-F238E27FC236}">
                <a16:creationId xmlns:a16="http://schemas.microsoft.com/office/drawing/2014/main" id="{F237155A-90FC-9981-DC35-19BED4977DFF}"/>
              </a:ext>
            </a:extLst>
          </p:cNvPr>
          <p:cNvSpPr/>
          <p:nvPr userDrawn="1"/>
        </p:nvSpPr>
        <p:spPr>
          <a:xfrm>
            <a:off x="3629587" y="2217249"/>
            <a:ext cx="5220407" cy="3921850"/>
          </a:xfrm>
          <a:prstGeom prst="roundRect">
            <a:avLst>
              <a:gd name="adj" fmla="val 1872"/>
            </a:avLst>
          </a:prstGeom>
          <a:solidFill>
            <a:srgbClr val="EDE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33">
            <a:extLst>
              <a:ext uri="{FF2B5EF4-FFF2-40B4-BE49-F238E27FC236}">
                <a16:creationId xmlns:a16="http://schemas.microsoft.com/office/drawing/2014/main" id="{2F6E47DC-961D-B2FB-9310-804AE24C7264}"/>
              </a:ext>
            </a:extLst>
          </p:cNvPr>
          <p:cNvSpPr>
            <a:spLocks noGrp="1"/>
          </p:cNvSpPr>
          <p:nvPr>
            <p:ph type="body" sz="quarter" idx="17"/>
          </p:nvPr>
        </p:nvSpPr>
        <p:spPr>
          <a:xfrm>
            <a:off x="3629922" y="2519636"/>
            <a:ext cx="5220072" cy="3619452"/>
          </a:xfrm>
          <a:prstGeom prst="roundRect">
            <a:avLst>
              <a:gd name="adj" fmla="val 0"/>
            </a:avLst>
          </a:prstGeom>
          <a:noFill/>
        </p:spPr>
        <p:txBody>
          <a:bodyPr tIns="36000">
            <a:normAutofit/>
          </a:bodyPr>
          <a:lstStyle>
            <a:lvl1pPr marL="171450" indent="-171450">
              <a:lnSpc>
                <a:spcPct val="100000"/>
              </a:lnSpc>
              <a:buFont typeface="Arial" panose="020B0604020202020204" pitchFamily="34" charset="0"/>
              <a:buChar char="•"/>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a:p>
        </p:txBody>
      </p:sp>
      <p:sp>
        <p:nvSpPr>
          <p:cNvPr id="20" name="Text Placeholder 33">
            <a:extLst>
              <a:ext uri="{FF2B5EF4-FFF2-40B4-BE49-F238E27FC236}">
                <a16:creationId xmlns:a16="http://schemas.microsoft.com/office/drawing/2014/main" id="{C04E3CA8-88A4-9E6A-049F-B6BACBD0D811}"/>
              </a:ext>
            </a:extLst>
          </p:cNvPr>
          <p:cNvSpPr>
            <a:spLocks noGrp="1"/>
          </p:cNvSpPr>
          <p:nvPr>
            <p:ph type="body" sz="quarter" idx="19"/>
          </p:nvPr>
        </p:nvSpPr>
        <p:spPr>
          <a:xfrm>
            <a:off x="9032996" y="2519636"/>
            <a:ext cx="2712548" cy="3619452"/>
          </a:xfrm>
          <a:prstGeom prst="roundRect">
            <a:avLst>
              <a:gd name="adj" fmla="val 0"/>
            </a:avLst>
          </a:prstGeom>
          <a:noFill/>
        </p:spPr>
        <p:txBody>
          <a:bodyPr tIns="36000">
            <a:normAutofit/>
          </a:bodyPr>
          <a:lstStyle>
            <a:lvl1pPr marL="171450" indent="-171450">
              <a:lnSpc>
                <a:spcPct val="100000"/>
              </a:lnSpc>
              <a:buFont typeface="Arial" panose="020B0604020202020204" pitchFamily="34" charset="0"/>
              <a:buChar char="•"/>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a:p>
        </p:txBody>
      </p:sp>
      <p:sp>
        <p:nvSpPr>
          <p:cNvPr id="21" name="TextBox 20">
            <a:extLst>
              <a:ext uri="{FF2B5EF4-FFF2-40B4-BE49-F238E27FC236}">
                <a16:creationId xmlns:a16="http://schemas.microsoft.com/office/drawing/2014/main" id="{3B271491-105A-928B-4C1B-7556D9754384}"/>
              </a:ext>
            </a:extLst>
          </p:cNvPr>
          <p:cNvSpPr txBox="1"/>
          <p:nvPr userDrawn="1"/>
        </p:nvSpPr>
        <p:spPr>
          <a:xfrm>
            <a:off x="3617038" y="1210373"/>
            <a:ext cx="8128506" cy="307777"/>
          </a:xfrm>
          <a:prstGeom prst="rect">
            <a:avLst/>
          </a:prstGeom>
          <a:noFill/>
        </p:spPr>
        <p:txBody>
          <a:bodyPr wrap="square" rtlCol="0">
            <a:spAutoFit/>
          </a:bodyPr>
          <a:lstStyle/>
          <a:p>
            <a:r>
              <a:rPr lang="en-US" sz="1400">
                <a:solidFill>
                  <a:schemeClr val="tx1"/>
                </a:solidFill>
                <a:latin typeface="Cambria" panose="02040503050406030204" pitchFamily="18" charset="0"/>
              </a:rPr>
              <a:t>Our client asked:</a:t>
            </a:r>
          </a:p>
        </p:txBody>
      </p:sp>
      <p:sp>
        <p:nvSpPr>
          <p:cNvPr id="22" name="TextBox 21">
            <a:extLst>
              <a:ext uri="{FF2B5EF4-FFF2-40B4-BE49-F238E27FC236}">
                <a16:creationId xmlns:a16="http://schemas.microsoft.com/office/drawing/2014/main" id="{9338C374-8736-D48A-4048-659B6ADCABC9}"/>
              </a:ext>
            </a:extLst>
          </p:cNvPr>
          <p:cNvSpPr txBox="1"/>
          <p:nvPr userDrawn="1"/>
        </p:nvSpPr>
        <p:spPr>
          <a:xfrm>
            <a:off x="3629587" y="2211859"/>
            <a:ext cx="5220407" cy="307777"/>
          </a:xfrm>
          <a:prstGeom prst="rect">
            <a:avLst/>
          </a:prstGeom>
          <a:noFill/>
        </p:spPr>
        <p:txBody>
          <a:bodyPr wrap="square" rtlCol="0">
            <a:spAutoFit/>
          </a:bodyPr>
          <a:lstStyle/>
          <a:p>
            <a:r>
              <a:rPr lang="en-US" sz="1400">
                <a:solidFill>
                  <a:schemeClr val="tx1"/>
                </a:solidFill>
                <a:latin typeface="Cambria" panose="02040503050406030204" pitchFamily="18" charset="0"/>
              </a:rPr>
              <a:t>The project story:</a:t>
            </a:r>
          </a:p>
        </p:txBody>
      </p:sp>
      <p:sp>
        <p:nvSpPr>
          <p:cNvPr id="24" name="TextBox 23">
            <a:extLst>
              <a:ext uri="{FF2B5EF4-FFF2-40B4-BE49-F238E27FC236}">
                <a16:creationId xmlns:a16="http://schemas.microsoft.com/office/drawing/2014/main" id="{CACFF1E7-B3BE-F3A0-5BD6-06296AF4A635}"/>
              </a:ext>
            </a:extLst>
          </p:cNvPr>
          <p:cNvSpPr txBox="1"/>
          <p:nvPr userDrawn="1"/>
        </p:nvSpPr>
        <p:spPr>
          <a:xfrm>
            <a:off x="9023844" y="2211859"/>
            <a:ext cx="2745035" cy="307777"/>
          </a:xfrm>
          <a:prstGeom prst="rect">
            <a:avLst/>
          </a:prstGeom>
          <a:noFill/>
        </p:spPr>
        <p:txBody>
          <a:bodyPr wrap="square" rtlCol="0">
            <a:spAutoFit/>
          </a:bodyPr>
          <a:lstStyle/>
          <a:p>
            <a:r>
              <a:rPr lang="en-US" sz="1400" spc="-20" baseline="0">
                <a:solidFill>
                  <a:schemeClr val="tx1"/>
                </a:solidFill>
                <a:latin typeface="Cambria" panose="02040503050406030204" pitchFamily="18" charset="0"/>
              </a:rPr>
              <a:t>Client benefit:</a:t>
            </a:r>
          </a:p>
        </p:txBody>
      </p:sp>
    </p:spTree>
    <p:extLst>
      <p:ext uri="{BB962C8B-B14F-4D97-AF65-F5344CB8AC3E}">
        <p14:creationId xmlns:p14="http://schemas.microsoft.com/office/powerpoint/2010/main" val="1257453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se Study 5 - company logo">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2A370632-5EAC-02F5-FF35-12DC171A30C0}"/>
              </a:ext>
            </a:extLst>
          </p:cNvPr>
          <p:cNvSpPr>
            <a:spLocks noGrp="1"/>
          </p:cNvSpPr>
          <p:nvPr>
            <p:ph type="title"/>
          </p:nvPr>
        </p:nvSpPr>
        <p:spPr>
          <a:xfrm>
            <a:off x="425604" y="365125"/>
            <a:ext cx="8639738" cy="776412"/>
          </a:xfrm>
        </p:spPr>
        <p:txBody>
          <a:bodyPr anchor="t">
            <a:normAutofit/>
          </a:bodyPr>
          <a:lstStyle/>
          <a:p>
            <a:endParaRPr lang="en-US"/>
          </a:p>
        </p:txBody>
      </p:sp>
      <p:sp>
        <p:nvSpPr>
          <p:cNvPr id="32" name="Picture Placeholder 30">
            <a:extLst>
              <a:ext uri="{FF2B5EF4-FFF2-40B4-BE49-F238E27FC236}">
                <a16:creationId xmlns:a16="http://schemas.microsoft.com/office/drawing/2014/main" id="{DD546EBA-F13C-8CFA-605F-ADCAFE7BB79F}"/>
              </a:ext>
            </a:extLst>
          </p:cNvPr>
          <p:cNvSpPr>
            <a:spLocks noGrp="1"/>
          </p:cNvSpPr>
          <p:nvPr>
            <p:ph type="pic" sz="quarter" idx="13" hasCustomPrompt="1"/>
          </p:nvPr>
        </p:nvSpPr>
        <p:spPr>
          <a:xfrm>
            <a:off x="429823" y="1221259"/>
            <a:ext cx="3016762" cy="4917843"/>
          </a:xfrm>
        </p:spPr>
        <p:txBody>
          <a:bodyPr anchor="ctr"/>
          <a:lstStyle>
            <a:lvl1pPr marL="0" indent="0" algn="ctr">
              <a:buNone/>
              <a:defRPr/>
            </a:lvl1pPr>
          </a:lstStyle>
          <a:p>
            <a:r>
              <a:rPr lang="en-US"/>
              <a:t>Case Study Image</a:t>
            </a:r>
          </a:p>
        </p:txBody>
      </p:sp>
      <p:sp>
        <p:nvSpPr>
          <p:cNvPr id="6" name="Content Placeholder 2">
            <a:extLst>
              <a:ext uri="{FF2B5EF4-FFF2-40B4-BE49-F238E27FC236}">
                <a16:creationId xmlns:a16="http://schemas.microsoft.com/office/drawing/2014/main" id="{68958170-0FF0-65BF-A109-BFE4F7E9AC5A}"/>
              </a:ext>
            </a:extLst>
          </p:cNvPr>
          <p:cNvSpPr>
            <a:spLocks noGrp="1"/>
          </p:cNvSpPr>
          <p:nvPr>
            <p:ph sz="quarter" idx="20" hasCustomPrompt="1"/>
          </p:nvPr>
        </p:nvSpPr>
        <p:spPr>
          <a:xfrm>
            <a:off x="9278856" y="362705"/>
            <a:ext cx="2467057" cy="760343"/>
          </a:xfrm>
        </p:spPr>
        <p:txBody>
          <a:bodyPr anchor="ctr" anchorCtr="0"/>
          <a:lstStyle>
            <a:lvl1pPr marL="0" indent="0" algn="ctr">
              <a:buNone/>
              <a:defRPr>
                <a:solidFill>
                  <a:schemeClr val="tx1"/>
                </a:solidFill>
              </a:defRPr>
            </a:lvl1pPr>
          </a:lstStyle>
          <a:p>
            <a:pPr lvl="0"/>
            <a:r>
              <a:rPr lang="en-US"/>
              <a:t>Company Logo</a:t>
            </a:r>
          </a:p>
        </p:txBody>
      </p:sp>
      <p:sp>
        <p:nvSpPr>
          <p:cNvPr id="5" name="Date Placeholder 4">
            <a:extLst>
              <a:ext uri="{FF2B5EF4-FFF2-40B4-BE49-F238E27FC236}">
                <a16:creationId xmlns:a16="http://schemas.microsoft.com/office/drawing/2014/main" id="{3BDE982A-8E1C-70EB-AEEC-69CE85AD4F9A}"/>
              </a:ext>
            </a:extLst>
          </p:cNvPr>
          <p:cNvSpPr>
            <a:spLocks noGrp="1"/>
          </p:cNvSpPr>
          <p:nvPr>
            <p:ph type="dt" sz="half" idx="21"/>
          </p:nvPr>
        </p:nvSpPr>
        <p:spPr/>
        <p:txBody>
          <a:bodyPr/>
          <a:lstStyle/>
          <a:p>
            <a:fld id="{E4F2B502-1E02-4133-A543-2D0DED1C0BE8}" type="datetime4">
              <a:rPr lang="en-GB" smtClean="0"/>
              <a:t>04 July 2025</a:t>
            </a:fld>
            <a:endParaRPr lang="en-US"/>
          </a:p>
        </p:txBody>
      </p:sp>
      <p:sp>
        <p:nvSpPr>
          <p:cNvPr id="12" name="Footer Placeholder 11">
            <a:extLst>
              <a:ext uri="{FF2B5EF4-FFF2-40B4-BE49-F238E27FC236}">
                <a16:creationId xmlns:a16="http://schemas.microsoft.com/office/drawing/2014/main" id="{58FD0036-AB7D-09B7-964B-AC4102A23F11}"/>
              </a:ext>
            </a:extLst>
          </p:cNvPr>
          <p:cNvSpPr>
            <a:spLocks noGrp="1"/>
          </p:cNvSpPr>
          <p:nvPr>
            <p:ph type="ftr" sz="quarter" idx="22"/>
          </p:nvPr>
        </p:nvSpPr>
        <p:spPr/>
        <p:txBody>
          <a:bodyPr/>
          <a:lstStyle/>
          <a:p>
            <a:r>
              <a:rPr lang="en-US"/>
              <a:t>Document reference</a:t>
            </a:r>
          </a:p>
        </p:txBody>
      </p:sp>
      <p:sp>
        <p:nvSpPr>
          <p:cNvPr id="13" name="Slide Number Placeholder 12">
            <a:extLst>
              <a:ext uri="{FF2B5EF4-FFF2-40B4-BE49-F238E27FC236}">
                <a16:creationId xmlns:a16="http://schemas.microsoft.com/office/drawing/2014/main" id="{797B5483-0054-2023-134D-628283A28700}"/>
              </a:ext>
            </a:extLst>
          </p:cNvPr>
          <p:cNvSpPr>
            <a:spLocks noGrp="1"/>
          </p:cNvSpPr>
          <p:nvPr>
            <p:ph type="sldNum" sz="quarter" idx="23"/>
          </p:nvPr>
        </p:nvSpPr>
        <p:spPr/>
        <p:txBody>
          <a:bodyPr/>
          <a:lstStyle/>
          <a:p>
            <a:fld id="{6AD8432E-184A-5F4F-8E3C-CF177D3DF00D}" type="slidenum">
              <a:rPr lang="en-US" smtClean="0"/>
              <a:pPr/>
              <a:t>‹#›</a:t>
            </a:fld>
            <a:endParaRPr lang="en-US"/>
          </a:p>
        </p:txBody>
      </p:sp>
      <p:sp>
        <p:nvSpPr>
          <p:cNvPr id="15" name="TextBox 14">
            <a:extLst>
              <a:ext uri="{FF2B5EF4-FFF2-40B4-BE49-F238E27FC236}">
                <a16:creationId xmlns:a16="http://schemas.microsoft.com/office/drawing/2014/main" id="{6D1141E8-2211-1C61-8E64-E17AA09AB7F5}"/>
              </a:ext>
            </a:extLst>
          </p:cNvPr>
          <p:cNvSpPr txBox="1"/>
          <p:nvPr userDrawn="1"/>
        </p:nvSpPr>
        <p:spPr>
          <a:xfrm>
            <a:off x="3617038" y="1210373"/>
            <a:ext cx="8128875" cy="307777"/>
          </a:xfrm>
          <a:prstGeom prst="rect">
            <a:avLst/>
          </a:prstGeom>
          <a:noFill/>
        </p:spPr>
        <p:txBody>
          <a:bodyPr wrap="square" rtlCol="0">
            <a:spAutoFit/>
          </a:bodyPr>
          <a:lstStyle/>
          <a:p>
            <a:r>
              <a:rPr lang="en-US" sz="1400">
                <a:solidFill>
                  <a:schemeClr val="tx1"/>
                </a:solidFill>
                <a:latin typeface="Cambria" panose="02040503050406030204" pitchFamily="18" charset="0"/>
              </a:rPr>
              <a:t>Our client asked:</a:t>
            </a:r>
          </a:p>
        </p:txBody>
      </p:sp>
      <p:sp>
        <p:nvSpPr>
          <p:cNvPr id="8" name="Rounded Rectangle 7">
            <a:extLst>
              <a:ext uri="{FF2B5EF4-FFF2-40B4-BE49-F238E27FC236}">
                <a16:creationId xmlns:a16="http://schemas.microsoft.com/office/drawing/2014/main" id="{CFA8BB5B-F77D-CFCD-6014-BA0423904C67}"/>
              </a:ext>
            </a:extLst>
          </p:cNvPr>
          <p:cNvSpPr/>
          <p:nvPr userDrawn="1"/>
        </p:nvSpPr>
        <p:spPr>
          <a:xfrm>
            <a:off x="9016363" y="2217249"/>
            <a:ext cx="2729181" cy="3921850"/>
          </a:xfrm>
          <a:prstGeom prst="roundRect">
            <a:avLst>
              <a:gd name="adj" fmla="val 1872"/>
            </a:avLst>
          </a:prstGeom>
          <a:solidFill>
            <a:srgbClr val="EDE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491CEF4-E0AA-CF36-2747-D83468B7C533}"/>
              </a:ext>
            </a:extLst>
          </p:cNvPr>
          <p:cNvSpPr/>
          <p:nvPr userDrawn="1"/>
        </p:nvSpPr>
        <p:spPr>
          <a:xfrm>
            <a:off x="3617038" y="1221259"/>
            <a:ext cx="8128875" cy="928864"/>
          </a:xfrm>
          <a:prstGeom prst="roundRect">
            <a:avLst>
              <a:gd name="adj" fmla="val 7397"/>
            </a:avLst>
          </a:prstGeom>
          <a:solidFill>
            <a:srgbClr val="C1EB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3">
            <a:extLst>
              <a:ext uri="{FF2B5EF4-FFF2-40B4-BE49-F238E27FC236}">
                <a16:creationId xmlns:a16="http://schemas.microsoft.com/office/drawing/2014/main" id="{DA152ECE-53C5-458E-FEAB-C557330E7DCA}"/>
              </a:ext>
            </a:extLst>
          </p:cNvPr>
          <p:cNvSpPr>
            <a:spLocks noGrp="1"/>
          </p:cNvSpPr>
          <p:nvPr>
            <p:ph type="body" sz="quarter" idx="15"/>
          </p:nvPr>
        </p:nvSpPr>
        <p:spPr>
          <a:xfrm>
            <a:off x="3617408" y="1518149"/>
            <a:ext cx="8128506" cy="600889"/>
          </a:xfrm>
          <a:prstGeom prst="roundRect">
            <a:avLst>
              <a:gd name="adj" fmla="val 0"/>
            </a:avLst>
          </a:prstGeom>
          <a:noFill/>
        </p:spPr>
        <p:txBody>
          <a:bodyPr tIns="36000">
            <a:normAutofit/>
          </a:bodyPr>
          <a:lstStyle>
            <a:lvl1pPr marL="0" indent="0">
              <a:lnSpc>
                <a:spcPct val="100000"/>
              </a:lnSpc>
              <a:buFont typeface="Arial" panose="020B0604020202020204" pitchFamily="34" charset="0"/>
              <a:buNone/>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a:p>
        </p:txBody>
      </p:sp>
      <p:sp>
        <p:nvSpPr>
          <p:cNvPr id="18" name="Rounded Rectangle 17">
            <a:extLst>
              <a:ext uri="{FF2B5EF4-FFF2-40B4-BE49-F238E27FC236}">
                <a16:creationId xmlns:a16="http://schemas.microsoft.com/office/drawing/2014/main" id="{B8D056D9-8699-BD17-A9D2-887D7571E1B9}"/>
              </a:ext>
            </a:extLst>
          </p:cNvPr>
          <p:cNvSpPr/>
          <p:nvPr userDrawn="1"/>
        </p:nvSpPr>
        <p:spPr>
          <a:xfrm>
            <a:off x="3629587" y="2217249"/>
            <a:ext cx="5220407" cy="3921850"/>
          </a:xfrm>
          <a:prstGeom prst="roundRect">
            <a:avLst>
              <a:gd name="adj" fmla="val 1872"/>
            </a:avLst>
          </a:prstGeom>
          <a:solidFill>
            <a:srgbClr val="EDE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33">
            <a:extLst>
              <a:ext uri="{FF2B5EF4-FFF2-40B4-BE49-F238E27FC236}">
                <a16:creationId xmlns:a16="http://schemas.microsoft.com/office/drawing/2014/main" id="{006E838C-7248-E153-E744-73436A8968C8}"/>
              </a:ext>
            </a:extLst>
          </p:cNvPr>
          <p:cNvSpPr>
            <a:spLocks noGrp="1"/>
          </p:cNvSpPr>
          <p:nvPr>
            <p:ph type="body" sz="quarter" idx="17"/>
          </p:nvPr>
        </p:nvSpPr>
        <p:spPr>
          <a:xfrm>
            <a:off x="3629922" y="2519636"/>
            <a:ext cx="5220072" cy="3619452"/>
          </a:xfrm>
          <a:prstGeom prst="roundRect">
            <a:avLst>
              <a:gd name="adj" fmla="val 0"/>
            </a:avLst>
          </a:prstGeom>
          <a:noFill/>
        </p:spPr>
        <p:txBody>
          <a:bodyPr tIns="36000">
            <a:normAutofit/>
          </a:bodyPr>
          <a:lstStyle>
            <a:lvl1pPr marL="171450" indent="-171450">
              <a:lnSpc>
                <a:spcPct val="100000"/>
              </a:lnSpc>
              <a:buFont typeface="Arial" panose="020B0604020202020204" pitchFamily="34" charset="0"/>
              <a:buChar char="•"/>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a:p>
        </p:txBody>
      </p:sp>
      <p:sp>
        <p:nvSpPr>
          <p:cNvPr id="20" name="Text Placeholder 33">
            <a:extLst>
              <a:ext uri="{FF2B5EF4-FFF2-40B4-BE49-F238E27FC236}">
                <a16:creationId xmlns:a16="http://schemas.microsoft.com/office/drawing/2014/main" id="{26F732DF-CCDD-E8D7-30EB-BBBE5F7DCD65}"/>
              </a:ext>
            </a:extLst>
          </p:cNvPr>
          <p:cNvSpPr>
            <a:spLocks noGrp="1"/>
          </p:cNvSpPr>
          <p:nvPr>
            <p:ph type="body" sz="quarter" idx="19"/>
          </p:nvPr>
        </p:nvSpPr>
        <p:spPr>
          <a:xfrm>
            <a:off x="9032996" y="2519636"/>
            <a:ext cx="2712548" cy="3619452"/>
          </a:xfrm>
          <a:prstGeom prst="roundRect">
            <a:avLst>
              <a:gd name="adj" fmla="val 0"/>
            </a:avLst>
          </a:prstGeom>
          <a:noFill/>
        </p:spPr>
        <p:txBody>
          <a:bodyPr tIns="36000">
            <a:normAutofit/>
          </a:bodyPr>
          <a:lstStyle>
            <a:lvl1pPr marL="171450" indent="-171450">
              <a:lnSpc>
                <a:spcPct val="100000"/>
              </a:lnSpc>
              <a:buFont typeface="Arial" panose="020B0604020202020204" pitchFamily="34" charset="0"/>
              <a:buChar char="•"/>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a:p>
        </p:txBody>
      </p:sp>
      <p:sp>
        <p:nvSpPr>
          <p:cNvPr id="21" name="TextBox 20">
            <a:extLst>
              <a:ext uri="{FF2B5EF4-FFF2-40B4-BE49-F238E27FC236}">
                <a16:creationId xmlns:a16="http://schemas.microsoft.com/office/drawing/2014/main" id="{058A5A25-D6D5-59C5-7586-7A2F95A28450}"/>
              </a:ext>
            </a:extLst>
          </p:cNvPr>
          <p:cNvSpPr txBox="1"/>
          <p:nvPr userDrawn="1"/>
        </p:nvSpPr>
        <p:spPr>
          <a:xfrm>
            <a:off x="3617038" y="1210373"/>
            <a:ext cx="8128506" cy="307777"/>
          </a:xfrm>
          <a:prstGeom prst="rect">
            <a:avLst/>
          </a:prstGeom>
          <a:noFill/>
        </p:spPr>
        <p:txBody>
          <a:bodyPr wrap="square" rtlCol="0">
            <a:spAutoFit/>
          </a:bodyPr>
          <a:lstStyle/>
          <a:p>
            <a:r>
              <a:rPr lang="en-US" sz="1400">
                <a:solidFill>
                  <a:schemeClr val="tx1"/>
                </a:solidFill>
                <a:latin typeface="Cambria" panose="02040503050406030204" pitchFamily="18" charset="0"/>
              </a:rPr>
              <a:t>Our client asked:</a:t>
            </a:r>
          </a:p>
        </p:txBody>
      </p:sp>
      <p:sp>
        <p:nvSpPr>
          <p:cNvPr id="22" name="TextBox 21">
            <a:extLst>
              <a:ext uri="{FF2B5EF4-FFF2-40B4-BE49-F238E27FC236}">
                <a16:creationId xmlns:a16="http://schemas.microsoft.com/office/drawing/2014/main" id="{C5DA3BE0-E7B4-6A9D-7D56-6864E39E4295}"/>
              </a:ext>
            </a:extLst>
          </p:cNvPr>
          <p:cNvSpPr txBox="1"/>
          <p:nvPr userDrawn="1"/>
        </p:nvSpPr>
        <p:spPr>
          <a:xfrm>
            <a:off x="3629587" y="2211859"/>
            <a:ext cx="5220407" cy="307777"/>
          </a:xfrm>
          <a:prstGeom prst="rect">
            <a:avLst/>
          </a:prstGeom>
          <a:noFill/>
        </p:spPr>
        <p:txBody>
          <a:bodyPr wrap="square" rtlCol="0">
            <a:spAutoFit/>
          </a:bodyPr>
          <a:lstStyle/>
          <a:p>
            <a:r>
              <a:rPr lang="en-US" sz="1400">
                <a:solidFill>
                  <a:schemeClr val="tx1"/>
                </a:solidFill>
                <a:latin typeface="Cambria" panose="02040503050406030204" pitchFamily="18" charset="0"/>
              </a:rPr>
              <a:t>The project story:</a:t>
            </a:r>
          </a:p>
        </p:txBody>
      </p:sp>
      <p:sp>
        <p:nvSpPr>
          <p:cNvPr id="24" name="TextBox 23">
            <a:extLst>
              <a:ext uri="{FF2B5EF4-FFF2-40B4-BE49-F238E27FC236}">
                <a16:creationId xmlns:a16="http://schemas.microsoft.com/office/drawing/2014/main" id="{C91A59E4-4509-314B-CE6A-3BCEFADEE0CD}"/>
              </a:ext>
            </a:extLst>
          </p:cNvPr>
          <p:cNvSpPr txBox="1"/>
          <p:nvPr userDrawn="1"/>
        </p:nvSpPr>
        <p:spPr>
          <a:xfrm>
            <a:off x="9023844" y="2211859"/>
            <a:ext cx="2745035" cy="307777"/>
          </a:xfrm>
          <a:prstGeom prst="rect">
            <a:avLst/>
          </a:prstGeom>
          <a:noFill/>
        </p:spPr>
        <p:txBody>
          <a:bodyPr wrap="square" rtlCol="0">
            <a:spAutoFit/>
          </a:bodyPr>
          <a:lstStyle/>
          <a:p>
            <a:r>
              <a:rPr lang="en-US" sz="1400" spc="-20" baseline="0">
                <a:solidFill>
                  <a:schemeClr val="tx1"/>
                </a:solidFill>
                <a:latin typeface="Cambria" panose="02040503050406030204" pitchFamily="18" charset="0"/>
              </a:rPr>
              <a:t>Client benefit:</a:t>
            </a:r>
          </a:p>
        </p:txBody>
      </p:sp>
    </p:spTree>
    <p:extLst>
      <p:ext uri="{BB962C8B-B14F-4D97-AF65-F5344CB8AC3E}">
        <p14:creationId xmlns:p14="http://schemas.microsoft.com/office/powerpoint/2010/main" val="36174509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hank You - White Backgroun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C8EBE052-C880-521A-A16F-EC99AB626825}"/>
              </a:ext>
            </a:extLst>
          </p:cNvPr>
          <p:cNvSpPr txBox="1"/>
          <p:nvPr userDrawn="1"/>
        </p:nvSpPr>
        <p:spPr>
          <a:xfrm>
            <a:off x="420689" y="2439458"/>
            <a:ext cx="11340790" cy="677108"/>
          </a:xfrm>
          <a:prstGeom prst="rect">
            <a:avLst/>
          </a:prstGeom>
          <a:noFill/>
        </p:spPr>
        <p:txBody>
          <a:bodyPr wrap="square" lIns="90000" rtlCol="0">
            <a:noAutofit/>
          </a:bodyPr>
          <a:lstStyle/>
          <a:p>
            <a:r>
              <a:rPr lang="en-US" sz="3800">
                <a:solidFill>
                  <a:schemeClr val="tx2"/>
                </a:solidFill>
                <a:latin typeface="Cambria" panose="02040503050406030204" pitchFamily="18" charset="0"/>
              </a:rPr>
              <a:t>Thank you</a:t>
            </a:r>
          </a:p>
        </p:txBody>
      </p:sp>
      <p:sp>
        <p:nvSpPr>
          <p:cNvPr id="4" name="Text Placeholder 3">
            <a:extLst>
              <a:ext uri="{FF2B5EF4-FFF2-40B4-BE49-F238E27FC236}">
                <a16:creationId xmlns:a16="http://schemas.microsoft.com/office/drawing/2014/main" id="{47C30B07-1201-680F-CEE5-A2C040DA4863}"/>
              </a:ext>
            </a:extLst>
          </p:cNvPr>
          <p:cNvSpPr>
            <a:spLocks noGrp="1"/>
          </p:cNvSpPr>
          <p:nvPr>
            <p:ph type="body" sz="quarter" idx="10" hasCustomPrompt="1"/>
          </p:nvPr>
        </p:nvSpPr>
        <p:spPr>
          <a:xfrm>
            <a:off x="420689" y="3284235"/>
            <a:ext cx="11345706" cy="914400"/>
          </a:xfrm>
        </p:spPr>
        <p:txBody>
          <a:bodyPr>
            <a:norm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subtitle</a:t>
            </a:r>
            <a:endParaRPr lang="en-US"/>
          </a:p>
        </p:txBody>
      </p:sp>
      <p:sp>
        <p:nvSpPr>
          <p:cNvPr id="9" name="Date Placeholder 8">
            <a:extLst>
              <a:ext uri="{FF2B5EF4-FFF2-40B4-BE49-F238E27FC236}">
                <a16:creationId xmlns:a16="http://schemas.microsoft.com/office/drawing/2014/main" id="{ADDAC586-2A22-D132-B179-ED6BCDB942BD}"/>
              </a:ext>
            </a:extLst>
          </p:cNvPr>
          <p:cNvSpPr>
            <a:spLocks noGrp="1"/>
          </p:cNvSpPr>
          <p:nvPr>
            <p:ph type="dt" sz="half" idx="11"/>
          </p:nvPr>
        </p:nvSpPr>
        <p:spPr/>
        <p:txBody>
          <a:bodyPr/>
          <a:lstStyle/>
          <a:p>
            <a:fld id="{6CD397B4-BB7A-EE47-878B-B9A2CD3D31B1}" type="datetime4">
              <a:rPr lang="en-GB" smtClean="0"/>
              <a:t>04 July 2025</a:t>
            </a:fld>
            <a:endParaRPr lang="en-US"/>
          </a:p>
        </p:txBody>
      </p:sp>
      <p:sp>
        <p:nvSpPr>
          <p:cNvPr id="10" name="Footer Placeholder 9">
            <a:extLst>
              <a:ext uri="{FF2B5EF4-FFF2-40B4-BE49-F238E27FC236}">
                <a16:creationId xmlns:a16="http://schemas.microsoft.com/office/drawing/2014/main" id="{313FCBC1-CEE6-3BC6-88B0-5D9E4AD9E5B2}"/>
              </a:ext>
            </a:extLst>
          </p:cNvPr>
          <p:cNvSpPr>
            <a:spLocks noGrp="1"/>
          </p:cNvSpPr>
          <p:nvPr>
            <p:ph type="ftr" sz="quarter" idx="12"/>
          </p:nvPr>
        </p:nvSpPr>
        <p:spPr/>
        <p:txBody>
          <a:bodyPr/>
          <a:lstStyle/>
          <a:p>
            <a:r>
              <a:rPr lang="en-US"/>
              <a:t>Document reference</a:t>
            </a:r>
          </a:p>
        </p:txBody>
      </p:sp>
      <p:sp>
        <p:nvSpPr>
          <p:cNvPr id="11" name="Slide Number Placeholder 10">
            <a:extLst>
              <a:ext uri="{FF2B5EF4-FFF2-40B4-BE49-F238E27FC236}">
                <a16:creationId xmlns:a16="http://schemas.microsoft.com/office/drawing/2014/main" id="{27DEFA4B-5D8F-6E44-249F-6D14167F561C}"/>
              </a:ext>
            </a:extLst>
          </p:cNvPr>
          <p:cNvSpPr>
            <a:spLocks noGrp="1"/>
          </p:cNvSpPr>
          <p:nvPr>
            <p:ph type="sldNum" sz="quarter" idx="13"/>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2549802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 Green">
    <p:bg>
      <p:bgPr>
        <a:solidFill>
          <a:srgbClr val="C1EBED"/>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C8EBE052-C880-521A-A16F-EC99AB626825}"/>
              </a:ext>
            </a:extLst>
          </p:cNvPr>
          <p:cNvSpPr txBox="1"/>
          <p:nvPr userDrawn="1"/>
        </p:nvSpPr>
        <p:spPr>
          <a:xfrm>
            <a:off x="420689" y="2439458"/>
            <a:ext cx="11340790" cy="677108"/>
          </a:xfrm>
          <a:prstGeom prst="rect">
            <a:avLst/>
          </a:prstGeom>
          <a:noFill/>
        </p:spPr>
        <p:txBody>
          <a:bodyPr wrap="square" lIns="90000" rtlCol="0">
            <a:noAutofit/>
          </a:bodyPr>
          <a:lstStyle/>
          <a:p>
            <a:r>
              <a:rPr lang="en-US" sz="3800">
                <a:solidFill>
                  <a:schemeClr val="tx1"/>
                </a:solidFill>
                <a:latin typeface="Cambria" panose="02040503050406030204" pitchFamily="18" charset="0"/>
              </a:rPr>
              <a:t>Thank you</a:t>
            </a:r>
          </a:p>
        </p:txBody>
      </p:sp>
      <p:sp>
        <p:nvSpPr>
          <p:cNvPr id="4" name="Text Placeholder 3">
            <a:extLst>
              <a:ext uri="{FF2B5EF4-FFF2-40B4-BE49-F238E27FC236}">
                <a16:creationId xmlns:a16="http://schemas.microsoft.com/office/drawing/2014/main" id="{47C30B07-1201-680F-CEE5-A2C040DA4863}"/>
              </a:ext>
            </a:extLst>
          </p:cNvPr>
          <p:cNvSpPr>
            <a:spLocks noGrp="1"/>
          </p:cNvSpPr>
          <p:nvPr>
            <p:ph type="body" sz="quarter" idx="10" hasCustomPrompt="1"/>
          </p:nvPr>
        </p:nvSpPr>
        <p:spPr>
          <a:xfrm>
            <a:off x="420689" y="3284235"/>
            <a:ext cx="11345706" cy="914400"/>
          </a:xfrm>
        </p:spPr>
        <p:txBody>
          <a:bodyPr>
            <a:norm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subtitle</a:t>
            </a:r>
            <a:endParaRPr lang="en-US"/>
          </a:p>
        </p:txBody>
      </p:sp>
      <p:sp>
        <p:nvSpPr>
          <p:cNvPr id="7" name="Date Placeholder 6">
            <a:extLst>
              <a:ext uri="{FF2B5EF4-FFF2-40B4-BE49-F238E27FC236}">
                <a16:creationId xmlns:a16="http://schemas.microsoft.com/office/drawing/2014/main" id="{A67ED000-0814-283B-396A-2D2CE8E21237}"/>
              </a:ext>
            </a:extLst>
          </p:cNvPr>
          <p:cNvSpPr>
            <a:spLocks noGrp="1"/>
          </p:cNvSpPr>
          <p:nvPr>
            <p:ph type="dt" sz="half" idx="11"/>
          </p:nvPr>
        </p:nvSpPr>
        <p:spPr/>
        <p:txBody>
          <a:bodyPr/>
          <a:lstStyle/>
          <a:p>
            <a:fld id="{E049D6F3-744D-234C-81C4-D449188BABBB}" type="datetime4">
              <a:rPr lang="en-GB" smtClean="0"/>
              <a:t>04 July 2025</a:t>
            </a:fld>
            <a:endParaRPr lang="en-US"/>
          </a:p>
        </p:txBody>
      </p:sp>
      <p:sp>
        <p:nvSpPr>
          <p:cNvPr id="8" name="Footer Placeholder 7">
            <a:extLst>
              <a:ext uri="{FF2B5EF4-FFF2-40B4-BE49-F238E27FC236}">
                <a16:creationId xmlns:a16="http://schemas.microsoft.com/office/drawing/2014/main" id="{19F5DB31-A27A-9DE1-9C36-A84BA3C853B7}"/>
              </a:ext>
            </a:extLst>
          </p:cNvPr>
          <p:cNvSpPr>
            <a:spLocks noGrp="1"/>
          </p:cNvSpPr>
          <p:nvPr>
            <p:ph type="ftr" sz="quarter" idx="12"/>
          </p:nvPr>
        </p:nvSpPr>
        <p:spPr/>
        <p:txBody>
          <a:bodyPr/>
          <a:lstStyle/>
          <a:p>
            <a:r>
              <a:rPr lang="en-US"/>
              <a:t>Document reference</a:t>
            </a:r>
          </a:p>
        </p:txBody>
      </p:sp>
      <p:sp>
        <p:nvSpPr>
          <p:cNvPr id="9" name="Slide Number Placeholder 8">
            <a:extLst>
              <a:ext uri="{FF2B5EF4-FFF2-40B4-BE49-F238E27FC236}">
                <a16:creationId xmlns:a16="http://schemas.microsoft.com/office/drawing/2014/main" id="{249606BF-A168-E22C-1570-A5C41CDC7002}"/>
              </a:ext>
            </a:extLst>
          </p:cNvPr>
          <p:cNvSpPr>
            <a:spLocks noGrp="1"/>
          </p:cNvSpPr>
          <p:nvPr>
            <p:ph type="sldNum" sz="quarter" idx="13"/>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2422842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estions - Powder Blue Background">
    <p:bg>
      <p:bgPr>
        <a:solidFill>
          <a:srgbClr val="C1EBED"/>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C8EBE052-C880-521A-A16F-EC99AB626825}"/>
              </a:ext>
            </a:extLst>
          </p:cNvPr>
          <p:cNvSpPr txBox="1"/>
          <p:nvPr userDrawn="1"/>
        </p:nvSpPr>
        <p:spPr>
          <a:xfrm>
            <a:off x="420689" y="2439458"/>
            <a:ext cx="11340790" cy="677108"/>
          </a:xfrm>
          <a:prstGeom prst="rect">
            <a:avLst/>
          </a:prstGeom>
          <a:noFill/>
        </p:spPr>
        <p:txBody>
          <a:bodyPr wrap="square" lIns="90000" rtlCol="0">
            <a:noAutofit/>
          </a:bodyPr>
          <a:lstStyle/>
          <a:p>
            <a:r>
              <a:rPr lang="en-US" sz="3800">
                <a:solidFill>
                  <a:schemeClr val="tx1"/>
                </a:solidFill>
                <a:latin typeface="Cambria" panose="02040503050406030204" pitchFamily="18" charset="0"/>
              </a:rPr>
              <a:t>Questions?</a:t>
            </a:r>
          </a:p>
        </p:txBody>
      </p:sp>
      <p:sp>
        <p:nvSpPr>
          <p:cNvPr id="4" name="Text Placeholder 3">
            <a:extLst>
              <a:ext uri="{FF2B5EF4-FFF2-40B4-BE49-F238E27FC236}">
                <a16:creationId xmlns:a16="http://schemas.microsoft.com/office/drawing/2014/main" id="{47C30B07-1201-680F-CEE5-A2C040DA4863}"/>
              </a:ext>
            </a:extLst>
          </p:cNvPr>
          <p:cNvSpPr>
            <a:spLocks noGrp="1"/>
          </p:cNvSpPr>
          <p:nvPr>
            <p:ph type="body" sz="quarter" idx="10" hasCustomPrompt="1"/>
          </p:nvPr>
        </p:nvSpPr>
        <p:spPr>
          <a:xfrm>
            <a:off x="420689" y="3284235"/>
            <a:ext cx="11345706" cy="2521142"/>
          </a:xfrm>
        </p:spPr>
        <p:txBody>
          <a:bodyPr>
            <a:norm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Additional information</a:t>
            </a:r>
            <a:endParaRPr lang="en-US"/>
          </a:p>
        </p:txBody>
      </p:sp>
      <p:sp>
        <p:nvSpPr>
          <p:cNvPr id="6" name="Date Placeholder 5">
            <a:extLst>
              <a:ext uri="{FF2B5EF4-FFF2-40B4-BE49-F238E27FC236}">
                <a16:creationId xmlns:a16="http://schemas.microsoft.com/office/drawing/2014/main" id="{41F063DB-860F-4796-9EA9-AF8895FA7240}"/>
              </a:ext>
            </a:extLst>
          </p:cNvPr>
          <p:cNvSpPr>
            <a:spLocks noGrp="1"/>
          </p:cNvSpPr>
          <p:nvPr>
            <p:ph type="dt" sz="half" idx="11"/>
          </p:nvPr>
        </p:nvSpPr>
        <p:spPr/>
        <p:txBody>
          <a:bodyPr/>
          <a:lstStyle/>
          <a:p>
            <a:fld id="{ABB881F4-B0CA-6849-876D-D988E591F80A}" type="datetime4">
              <a:rPr lang="en-GB" smtClean="0"/>
              <a:t>04 July 2025</a:t>
            </a:fld>
            <a:endParaRPr lang="en-US"/>
          </a:p>
        </p:txBody>
      </p:sp>
      <p:sp>
        <p:nvSpPr>
          <p:cNvPr id="7" name="Footer Placeholder 6">
            <a:extLst>
              <a:ext uri="{FF2B5EF4-FFF2-40B4-BE49-F238E27FC236}">
                <a16:creationId xmlns:a16="http://schemas.microsoft.com/office/drawing/2014/main" id="{3E04BC0C-1710-E488-67FB-6601A3434FC2}"/>
              </a:ext>
            </a:extLst>
          </p:cNvPr>
          <p:cNvSpPr>
            <a:spLocks noGrp="1"/>
          </p:cNvSpPr>
          <p:nvPr>
            <p:ph type="ftr" sz="quarter" idx="12"/>
          </p:nvPr>
        </p:nvSpPr>
        <p:spPr/>
        <p:txBody>
          <a:bodyPr/>
          <a:lstStyle/>
          <a:p>
            <a:r>
              <a:rPr lang="en-US"/>
              <a:t>Document reference</a:t>
            </a:r>
          </a:p>
        </p:txBody>
      </p:sp>
      <p:sp>
        <p:nvSpPr>
          <p:cNvPr id="9" name="Slide Number Placeholder 8">
            <a:extLst>
              <a:ext uri="{FF2B5EF4-FFF2-40B4-BE49-F238E27FC236}">
                <a16:creationId xmlns:a16="http://schemas.microsoft.com/office/drawing/2014/main" id="{BACBC613-1D4B-20B8-A2EE-493B0FC5BAD1}"/>
              </a:ext>
            </a:extLst>
          </p:cNvPr>
          <p:cNvSpPr>
            <a:spLocks noGrp="1"/>
          </p:cNvSpPr>
          <p:nvPr>
            <p:ph type="sldNum" sz="quarter" idx="13"/>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14723230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estions - White Backgroun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C8EBE052-C880-521A-A16F-EC99AB626825}"/>
              </a:ext>
            </a:extLst>
          </p:cNvPr>
          <p:cNvSpPr txBox="1"/>
          <p:nvPr userDrawn="1"/>
        </p:nvSpPr>
        <p:spPr>
          <a:xfrm>
            <a:off x="420689" y="2439458"/>
            <a:ext cx="11340790" cy="677108"/>
          </a:xfrm>
          <a:prstGeom prst="rect">
            <a:avLst/>
          </a:prstGeom>
          <a:noFill/>
        </p:spPr>
        <p:txBody>
          <a:bodyPr wrap="square" lIns="90000" rtlCol="0">
            <a:noAutofit/>
          </a:bodyPr>
          <a:lstStyle/>
          <a:p>
            <a:r>
              <a:rPr lang="en-US" sz="3800">
                <a:solidFill>
                  <a:schemeClr val="tx2"/>
                </a:solidFill>
                <a:latin typeface="Cambria" panose="02040503050406030204" pitchFamily="18" charset="0"/>
              </a:rPr>
              <a:t>Questions?</a:t>
            </a:r>
          </a:p>
        </p:txBody>
      </p:sp>
      <p:sp>
        <p:nvSpPr>
          <p:cNvPr id="2" name="Text Placeholder 3">
            <a:extLst>
              <a:ext uri="{FF2B5EF4-FFF2-40B4-BE49-F238E27FC236}">
                <a16:creationId xmlns:a16="http://schemas.microsoft.com/office/drawing/2014/main" id="{BC0700F4-12DE-A509-9B01-0CBD001B9E59}"/>
              </a:ext>
            </a:extLst>
          </p:cNvPr>
          <p:cNvSpPr>
            <a:spLocks noGrp="1"/>
          </p:cNvSpPr>
          <p:nvPr>
            <p:ph type="body" sz="quarter" idx="10" hasCustomPrompt="1"/>
          </p:nvPr>
        </p:nvSpPr>
        <p:spPr>
          <a:xfrm>
            <a:off x="420689" y="3284235"/>
            <a:ext cx="11345706" cy="2521142"/>
          </a:xfrm>
        </p:spPr>
        <p:txBody>
          <a:bodyPr>
            <a:norm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Additional information</a:t>
            </a:r>
            <a:endParaRPr lang="en-US"/>
          </a:p>
        </p:txBody>
      </p:sp>
      <p:sp>
        <p:nvSpPr>
          <p:cNvPr id="6" name="Date Placeholder 5">
            <a:extLst>
              <a:ext uri="{FF2B5EF4-FFF2-40B4-BE49-F238E27FC236}">
                <a16:creationId xmlns:a16="http://schemas.microsoft.com/office/drawing/2014/main" id="{B63B58F9-4688-8D43-5EDA-C1584B1398AD}"/>
              </a:ext>
            </a:extLst>
          </p:cNvPr>
          <p:cNvSpPr>
            <a:spLocks noGrp="1"/>
          </p:cNvSpPr>
          <p:nvPr>
            <p:ph type="dt" sz="half" idx="11"/>
          </p:nvPr>
        </p:nvSpPr>
        <p:spPr/>
        <p:txBody>
          <a:bodyPr/>
          <a:lstStyle/>
          <a:p>
            <a:fld id="{A71E70CF-C553-0D44-941E-9B7D869A4660}" type="datetime4">
              <a:rPr lang="en-GB" smtClean="0"/>
              <a:t>04 July 2025</a:t>
            </a:fld>
            <a:endParaRPr lang="en-US"/>
          </a:p>
        </p:txBody>
      </p:sp>
      <p:sp>
        <p:nvSpPr>
          <p:cNvPr id="7" name="Footer Placeholder 6">
            <a:extLst>
              <a:ext uri="{FF2B5EF4-FFF2-40B4-BE49-F238E27FC236}">
                <a16:creationId xmlns:a16="http://schemas.microsoft.com/office/drawing/2014/main" id="{D2EF76CC-2CAB-C168-B124-978D28215B6B}"/>
              </a:ext>
            </a:extLst>
          </p:cNvPr>
          <p:cNvSpPr>
            <a:spLocks noGrp="1"/>
          </p:cNvSpPr>
          <p:nvPr>
            <p:ph type="ftr" sz="quarter" idx="12"/>
          </p:nvPr>
        </p:nvSpPr>
        <p:spPr/>
        <p:txBody>
          <a:bodyPr/>
          <a:lstStyle/>
          <a:p>
            <a:r>
              <a:rPr lang="en-US"/>
              <a:t>Document reference</a:t>
            </a:r>
          </a:p>
        </p:txBody>
      </p:sp>
      <p:sp>
        <p:nvSpPr>
          <p:cNvPr id="8" name="Slide Number Placeholder 7">
            <a:extLst>
              <a:ext uri="{FF2B5EF4-FFF2-40B4-BE49-F238E27FC236}">
                <a16:creationId xmlns:a16="http://schemas.microsoft.com/office/drawing/2014/main" id="{0A3EA1E9-472D-A196-68EC-9B79E8D3B206}"/>
              </a:ext>
            </a:extLst>
          </p:cNvPr>
          <p:cNvSpPr>
            <a:spLocks noGrp="1"/>
          </p:cNvSpPr>
          <p:nvPr>
            <p:ph type="sldNum" sz="quarter" idx="13"/>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2388820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B0C1C787-3412-15C7-C2E7-7C79EC079399}"/>
              </a:ext>
            </a:extLst>
          </p:cNvPr>
          <p:cNvSpPr/>
          <p:nvPr userDrawn="1"/>
        </p:nvSpPr>
        <p:spPr>
          <a:xfrm>
            <a:off x="7473629" y="0"/>
            <a:ext cx="3200644" cy="6236822"/>
          </a:xfrm>
          <a:custGeom>
            <a:avLst/>
            <a:gdLst>
              <a:gd name="connsiteX0" fmla="*/ 0 w 3200644"/>
              <a:gd name="connsiteY0" fmla="*/ 0 h 6647312"/>
              <a:gd name="connsiteX1" fmla="*/ 3200644 w 3200644"/>
              <a:gd name="connsiteY1" fmla="*/ 0 h 6647312"/>
              <a:gd name="connsiteX2" fmla="*/ 3200644 w 3200644"/>
              <a:gd name="connsiteY2" fmla="*/ 6647312 h 6647312"/>
              <a:gd name="connsiteX3" fmla="*/ 0 w 3200644"/>
              <a:gd name="connsiteY3" fmla="*/ 6647312 h 6647312"/>
              <a:gd name="connsiteX4" fmla="*/ 0 w 3200644"/>
              <a:gd name="connsiteY4" fmla="*/ 6485111 h 6647312"/>
              <a:gd name="connsiteX5" fmla="*/ 0 w 3200644"/>
              <a:gd name="connsiteY5" fmla="*/ 235124 h 664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644" h="6647312">
                <a:moveTo>
                  <a:pt x="0" y="0"/>
                </a:moveTo>
                <a:lnTo>
                  <a:pt x="3200644" y="0"/>
                </a:lnTo>
                <a:lnTo>
                  <a:pt x="3200644" y="6647312"/>
                </a:lnTo>
                <a:lnTo>
                  <a:pt x="0" y="6647312"/>
                </a:lnTo>
                <a:lnTo>
                  <a:pt x="0" y="6485111"/>
                </a:lnTo>
                <a:lnTo>
                  <a:pt x="0" y="23512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Picture Placeholder 18">
            <a:extLst>
              <a:ext uri="{FF2B5EF4-FFF2-40B4-BE49-F238E27FC236}">
                <a16:creationId xmlns:a16="http://schemas.microsoft.com/office/drawing/2014/main" id="{BE4792AE-BE43-4603-192B-BD524E1F4BC4}"/>
              </a:ext>
            </a:extLst>
          </p:cNvPr>
          <p:cNvSpPr>
            <a:spLocks noGrp="1"/>
          </p:cNvSpPr>
          <p:nvPr>
            <p:ph type="pic" sz="quarter" idx="14" hasCustomPrompt="1"/>
          </p:nvPr>
        </p:nvSpPr>
        <p:spPr>
          <a:xfrm>
            <a:off x="7148512" y="-5264"/>
            <a:ext cx="5052798" cy="6317164"/>
          </a:xfrm>
          <a:custGeom>
            <a:avLst/>
            <a:gdLst>
              <a:gd name="connsiteX0" fmla="*/ 0 w 8149688"/>
              <a:gd name="connsiteY0" fmla="*/ 0 h 6236821"/>
              <a:gd name="connsiteX1" fmla="*/ 8149688 w 8149688"/>
              <a:gd name="connsiteY1" fmla="*/ 0 h 6236821"/>
              <a:gd name="connsiteX2" fmla="*/ 8149688 w 8149688"/>
              <a:gd name="connsiteY2" fmla="*/ 68698 h 6236821"/>
              <a:gd name="connsiteX3" fmla="*/ 8149681 w 8149688"/>
              <a:gd name="connsiteY3" fmla="*/ 6234744 h 6236821"/>
              <a:gd name="connsiteX4" fmla="*/ 456168 w 8149688"/>
              <a:gd name="connsiteY4" fmla="*/ 6236821 h 6236821"/>
              <a:gd name="connsiteX5" fmla="*/ 9351 w 8149688"/>
              <a:gd name="connsiteY5" fmla="*/ 5777674 h 6236821"/>
              <a:gd name="connsiteX0" fmla="*/ 0 w 8149688"/>
              <a:gd name="connsiteY0" fmla="*/ 0 h 6236821"/>
              <a:gd name="connsiteX1" fmla="*/ 8149688 w 8149688"/>
              <a:gd name="connsiteY1" fmla="*/ 0 h 6236821"/>
              <a:gd name="connsiteX2" fmla="*/ 8149688 w 8149688"/>
              <a:gd name="connsiteY2" fmla="*/ 68698 h 6236821"/>
              <a:gd name="connsiteX3" fmla="*/ 5052798 w 8149688"/>
              <a:gd name="connsiteY3" fmla="*/ 6234744 h 6236821"/>
              <a:gd name="connsiteX4" fmla="*/ 456168 w 8149688"/>
              <a:gd name="connsiteY4" fmla="*/ 6236821 h 6236821"/>
              <a:gd name="connsiteX5" fmla="*/ 9351 w 8149688"/>
              <a:gd name="connsiteY5" fmla="*/ 5777674 h 6236821"/>
              <a:gd name="connsiteX6" fmla="*/ 0 w 8149688"/>
              <a:gd name="connsiteY6" fmla="*/ 0 h 6236821"/>
              <a:gd name="connsiteX0" fmla="*/ 0 w 8149688"/>
              <a:gd name="connsiteY0" fmla="*/ 8627 h 6245448"/>
              <a:gd name="connsiteX1" fmla="*/ 4250548 w 8149688"/>
              <a:gd name="connsiteY1" fmla="*/ 0 h 6245448"/>
              <a:gd name="connsiteX2" fmla="*/ 8149688 w 8149688"/>
              <a:gd name="connsiteY2" fmla="*/ 77325 h 6245448"/>
              <a:gd name="connsiteX3" fmla="*/ 5052798 w 8149688"/>
              <a:gd name="connsiteY3" fmla="*/ 6243371 h 6245448"/>
              <a:gd name="connsiteX4" fmla="*/ 456168 w 8149688"/>
              <a:gd name="connsiteY4" fmla="*/ 6245448 h 6245448"/>
              <a:gd name="connsiteX5" fmla="*/ 9351 w 8149688"/>
              <a:gd name="connsiteY5" fmla="*/ 5786301 h 6245448"/>
              <a:gd name="connsiteX6" fmla="*/ 0 w 8149688"/>
              <a:gd name="connsiteY6" fmla="*/ 8627 h 6245448"/>
              <a:gd name="connsiteX0" fmla="*/ 0 w 8149688"/>
              <a:gd name="connsiteY0" fmla="*/ 0 h 6236821"/>
              <a:gd name="connsiteX1" fmla="*/ 8149688 w 8149688"/>
              <a:gd name="connsiteY1" fmla="*/ 68698 h 6236821"/>
              <a:gd name="connsiteX2" fmla="*/ 5052798 w 8149688"/>
              <a:gd name="connsiteY2" fmla="*/ 6234744 h 6236821"/>
              <a:gd name="connsiteX3" fmla="*/ 456168 w 8149688"/>
              <a:gd name="connsiteY3" fmla="*/ 6236821 h 6236821"/>
              <a:gd name="connsiteX4" fmla="*/ 9351 w 8149688"/>
              <a:gd name="connsiteY4" fmla="*/ 5777674 h 6236821"/>
              <a:gd name="connsiteX5" fmla="*/ 0 w 8149688"/>
              <a:gd name="connsiteY5" fmla="*/ 0 h 6236821"/>
              <a:gd name="connsiteX0" fmla="*/ 0 w 5052798"/>
              <a:gd name="connsiteY0" fmla="*/ 17566 h 6254387"/>
              <a:gd name="connsiteX1" fmla="*/ 5001046 w 5052798"/>
              <a:gd name="connsiteY1" fmla="*/ 0 h 6254387"/>
              <a:gd name="connsiteX2" fmla="*/ 5052798 w 5052798"/>
              <a:gd name="connsiteY2" fmla="*/ 6252310 h 6254387"/>
              <a:gd name="connsiteX3" fmla="*/ 456168 w 5052798"/>
              <a:gd name="connsiteY3" fmla="*/ 6254387 h 6254387"/>
              <a:gd name="connsiteX4" fmla="*/ 9351 w 5052798"/>
              <a:gd name="connsiteY4" fmla="*/ 5795240 h 6254387"/>
              <a:gd name="connsiteX5" fmla="*/ 0 w 5052798"/>
              <a:gd name="connsiteY5" fmla="*/ 17566 h 6254387"/>
              <a:gd name="connsiteX0" fmla="*/ 0 w 5052798"/>
              <a:gd name="connsiteY0" fmla="*/ 5265 h 6242086"/>
              <a:gd name="connsiteX1" fmla="*/ 5042050 w 5052798"/>
              <a:gd name="connsiteY1" fmla="*/ 0 h 6242086"/>
              <a:gd name="connsiteX2" fmla="*/ 5052798 w 5052798"/>
              <a:gd name="connsiteY2" fmla="*/ 6240009 h 6242086"/>
              <a:gd name="connsiteX3" fmla="*/ 456168 w 5052798"/>
              <a:gd name="connsiteY3" fmla="*/ 6242086 h 6242086"/>
              <a:gd name="connsiteX4" fmla="*/ 9351 w 5052798"/>
              <a:gd name="connsiteY4" fmla="*/ 5782939 h 6242086"/>
              <a:gd name="connsiteX5" fmla="*/ 0 w 5052798"/>
              <a:gd name="connsiteY5" fmla="*/ 5265 h 624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2798" h="6242086">
                <a:moveTo>
                  <a:pt x="0" y="5265"/>
                </a:moveTo>
                <a:lnTo>
                  <a:pt x="5042050" y="0"/>
                </a:lnTo>
                <a:cubicBezTo>
                  <a:pt x="5042048" y="1831280"/>
                  <a:pt x="5052801" y="4916180"/>
                  <a:pt x="5052798" y="6240009"/>
                </a:cubicBezTo>
                <a:lnTo>
                  <a:pt x="456168" y="6242086"/>
                </a:lnTo>
                <a:cubicBezTo>
                  <a:pt x="209398" y="6242086"/>
                  <a:pt x="9351" y="6029635"/>
                  <a:pt x="9351" y="5782939"/>
                </a:cubicBezTo>
                <a:lnTo>
                  <a:pt x="0" y="5265"/>
                </a:lnTo>
                <a:close/>
              </a:path>
            </a:pathLst>
          </a:custGeom>
          <a:solidFill>
            <a:schemeClr val="bg1">
              <a:lumMod val="95000"/>
            </a:schemeClr>
          </a:solidFill>
        </p:spPr>
        <p:txBody>
          <a:bodyPr wrap="square" anchor="ctr" anchorCtr="0">
            <a:noAutofit/>
          </a:bodyPr>
          <a:lstStyle>
            <a:lvl1pPr marL="0" indent="0" algn="ctr">
              <a:buNone/>
              <a:defRPr/>
            </a:lvl1pPr>
          </a:lstStyle>
          <a:p>
            <a:r>
              <a:rPr lang="en-US"/>
              <a:t>Insert Image</a:t>
            </a:r>
          </a:p>
        </p:txBody>
      </p:sp>
      <p:sp>
        <p:nvSpPr>
          <p:cNvPr id="17" name="Text Placeholder 16">
            <a:extLst>
              <a:ext uri="{FF2B5EF4-FFF2-40B4-BE49-F238E27FC236}">
                <a16:creationId xmlns:a16="http://schemas.microsoft.com/office/drawing/2014/main" id="{94EE28F7-BDF8-F7C9-E239-87DF8E5E52F0}"/>
              </a:ext>
            </a:extLst>
          </p:cNvPr>
          <p:cNvSpPr>
            <a:spLocks noGrp="1"/>
          </p:cNvSpPr>
          <p:nvPr>
            <p:ph type="body" sz="quarter" idx="15" hasCustomPrompt="1"/>
          </p:nvPr>
        </p:nvSpPr>
        <p:spPr>
          <a:xfrm>
            <a:off x="425605" y="1246858"/>
            <a:ext cx="6301766" cy="4531369"/>
          </a:xfrm>
        </p:spPr>
        <p:txBody>
          <a:bodyPr/>
          <a:lstStyle/>
          <a:p>
            <a:pPr lvl="0"/>
            <a:r>
              <a:rPr lang="en-GB"/>
              <a:t>Click to edit bullet points</a:t>
            </a:r>
          </a:p>
        </p:txBody>
      </p:sp>
      <p:sp>
        <p:nvSpPr>
          <p:cNvPr id="34" name="TextBox 33">
            <a:extLst>
              <a:ext uri="{FF2B5EF4-FFF2-40B4-BE49-F238E27FC236}">
                <a16:creationId xmlns:a16="http://schemas.microsoft.com/office/drawing/2014/main" id="{0ED69208-82BF-ABC7-E2BD-78EED9048754}"/>
              </a:ext>
            </a:extLst>
          </p:cNvPr>
          <p:cNvSpPr txBox="1"/>
          <p:nvPr userDrawn="1"/>
        </p:nvSpPr>
        <p:spPr>
          <a:xfrm>
            <a:off x="425605" y="274355"/>
            <a:ext cx="6301766" cy="422661"/>
          </a:xfrm>
          <a:prstGeom prst="rect">
            <a:avLst/>
          </a:prstGeom>
          <a:noFill/>
        </p:spPr>
        <p:txBody>
          <a:bodyPr wrap="square" rtlCol="0">
            <a:noAutofit/>
          </a:bodyPr>
          <a:lstStyle/>
          <a:p>
            <a:r>
              <a:rPr lang="en-US" sz="2800">
                <a:solidFill>
                  <a:schemeClr val="tx2"/>
                </a:solidFill>
                <a:latin typeface="+mj-lt"/>
              </a:rPr>
              <a:t>Contents</a:t>
            </a:r>
          </a:p>
        </p:txBody>
      </p:sp>
      <p:sp>
        <p:nvSpPr>
          <p:cNvPr id="2" name="Date Placeholder 1">
            <a:extLst>
              <a:ext uri="{FF2B5EF4-FFF2-40B4-BE49-F238E27FC236}">
                <a16:creationId xmlns:a16="http://schemas.microsoft.com/office/drawing/2014/main" id="{822D43EC-9786-343D-CFEA-B2BAF0B5D948}"/>
              </a:ext>
            </a:extLst>
          </p:cNvPr>
          <p:cNvSpPr>
            <a:spLocks noGrp="1"/>
          </p:cNvSpPr>
          <p:nvPr>
            <p:ph type="dt" sz="half" idx="16"/>
          </p:nvPr>
        </p:nvSpPr>
        <p:spPr/>
        <p:txBody>
          <a:bodyPr/>
          <a:lstStyle/>
          <a:p>
            <a:fld id="{5ACB5E88-85BD-7943-A88D-52E235BE9A80}" type="datetime4">
              <a:rPr lang="en-GB" smtClean="0"/>
              <a:t>04 July 2025</a:t>
            </a:fld>
            <a:endParaRPr lang="en-US"/>
          </a:p>
        </p:txBody>
      </p:sp>
      <p:sp>
        <p:nvSpPr>
          <p:cNvPr id="3" name="Footer Placeholder 2">
            <a:extLst>
              <a:ext uri="{FF2B5EF4-FFF2-40B4-BE49-F238E27FC236}">
                <a16:creationId xmlns:a16="http://schemas.microsoft.com/office/drawing/2014/main" id="{BEAE1C8D-0E98-49F8-1E34-21B77729FA65}"/>
              </a:ext>
            </a:extLst>
          </p:cNvPr>
          <p:cNvSpPr>
            <a:spLocks noGrp="1"/>
          </p:cNvSpPr>
          <p:nvPr>
            <p:ph type="ftr" sz="quarter" idx="17"/>
          </p:nvPr>
        </p:nvSpPr>
        <p:spPr/>
        <p:txBody>
          <a:bodyPr/>
          <a:lstStyle/>
          <a:p>
            <a:r>
              <a:rPr lang="en-US"/>
              <a:t>Document reference</a:t>
            </a:r>
          </a:p>
        </p:txBody>
      </p:sp>
      <p:sp>
        <p:nvSpPr>
          <p:cNvPr id="4" name="Slide Number Placeholder 3">
            <a:extLst>
              <a:ext uri="{FF2B5EF4-FFF2-40B4-BE49-F238E27FC236}">
                <a16:creationId xmlns:a16="http://schemas.microsoft.com/office/drawing/2014/main" id="{BE74B3B7-19EB-DACD-BAB4-DABA512FFD8A}"/>
              </a:ext>
            </a:extLst>
          </p:cNvPr>
          <p:cNvSpPr>
            <a:spLocks noGrp="1"/>
          </p:cNvSpPr>
          <p:nvPr>
            <p:ph type="sldNum" sz="quarter" idx="18"/>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31385359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sclaimer - Proposal/Price Discussion">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99724E26-B04E-E0B1-07D5-15F8187281D3}"/>
              </a:ext>
            </a:extLst>
          </p:cNvPr>
          <p:cNvSpPr txBox="1"/>
          <p:nvPr userDrawn="1"/>
        </p:nvSpPr>
        <p:spPr>
          <a:xfrm>
            <a:off x="425451" y="1993440"/>
            <a:ext cx="8150556" cy="1754326"/>
          </a:xfrm>
          <a:prstGeom prst="rect">
            <a:avLst/>
          </a:prstGeom>
          <a:noFill/>
        </p:spPr>
        <p:txBody>
          <a:bodyPr wrap="square" lIns="90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Arial" panose="020B0604020202020204" pitchFamily="34" charset="0"/>
                <a:ea typeface="+mn-ea"/>
                <a:cs typeface="Arial" panose="020B0604020202020204" pitchFamily="34" charset="0"/>
              </a:rPr>
              <a:t>Some parts of a report of this nature are inevitably subjective and/or based on information obtained in good faith from third party sources. Where opinions are expressed, they are the opinions of the individual author and/or the relevant third party source and not those of Sagentia Defence. Furthermore, if new facts become available and/or the commercial or technological environment evolves, the relevance and applicability of opinions and conclusions in this report may be affected.  Accordingly, while this report has been compiled in good faith, no representation or warranty, express or implied, is made by Sagentia Defence as to its completeness, accuracy or fairness. Except where limited by law, Sagentia Defence shall not be responsible for any actions taken or not taken as a result of any opinions and conclusions provided in this report and you agree to indemnify Sagentia Defence and/or its personnel against any liability resulting from the same.</a:t>
            </a:r>
          </a:p>
        </p:txBody>
      </p:sp>
      <p:sp>
        <p:nvSpPr>
          <p:cNvPr id="22" name="TextBox 21">
            <a:extLst>
              <a:ext uri="{FF2B5EF4-FFF2-40B4-BE49-F238E27FC236}">
                <a16:creationId xmlns:a16="http://schemas.microsoft.com/office/drawing/2014/main" id="{C8EBE052-C880-521A-A16F-EC99AB626825}"/>
              </a:ext>
            </a:extLst>
          </p:cNvPr>
          <p:cNvSpPr txBox="1"/>
          <p:nvPr userDrawn="1"/>
        </p:nvSpPr>
        <p:spPr>
          <a:xfrm>
            <a:off x="425605" y="1548360"/>
            <a:ext cx="8150402" cy="400110"/>
          </a:xfrm>
          <a:prstGeom prst="rect">
            <a:avLst/>
          </a:prstGeom>
          <a:noFill/>
        </p:spPr>
        <p:txBody>
          <a:bodyPr wrap="square" lIns="90000" rtlCol="0">
            <a:noAutofit/>
          </a:bodyPr>
          <a:lstStyle/>
          <a:p>
            <a:r>
              <a:rPr lang="en-US" sz="2000">
                <a:solidFill>
                  <a:schemeClr val="tx2"/>
                </a:solidFill>
                <a:latin typeface="Cambria" panose="02040503050406030204" pitchFamily="18" charset="0"/>
              </a:rPr>
              <a:t>Disclaimer</a:t>
            </a:r>
          </a:p>
        </p:txBody>
      </p:sp>
      <p:sp>
        <p:nvSpPr>
          <p:cNvPr id="8" name="Date Placeholder 7">
            <a:extLst>
              <a:ext uri="{FF2B5EF4-FFF2-40B4-BE49-F238E27FC236}">
                <a16:creationId xmlns:a16="http://schemas.microsoft.com/office/drawing/2014/main" id="{0BE472DB-5B3E-0C51-362F-68FE3CE2A889}"/>
              </a:ext>
            </a:extLst>
          </p:cNvPr>
          <p:cNvSpPr>
            <a:spLocks noGrp="1"/>
          </p:cNvSpPr>
          <p:nvPr>
            <p:ph type="dt" sz="half" idx="10"/>
          </p:nvPr>
        </p:nvSpPr>
        <p:spPr/>
        <p:txBody>
          <a:bodyPr/>
          <a:lstStyle/>
          <a:p>
            <a:fld id="{9466E279-D2DA-204C-8A49-0B918FDFB5B1}" type="datetime4">
              <a:rPr lang="en-GB" smtClean="0"/>
              <a:t>04 July 2025</a:t>
            </a:fld>
            <a:endParaRPr lang="en-US"/>
          </a:p>
        </p:txBody>
      </p:sp>
      <p:sp>
        <p:nvSpPr>
          <p:cNvPr id="9" name="Footer Placeholder 8">
            <a:extLst>
              <a:ext uri="{FF2B5EF4-FFF2-40B4-BE49-F238E27FC236}">
                <a16:creationId xmlns:a16="http://schemas.microsoft.com/office/drawing/2014/main" id="{647AED16-6191-876D-6A12-A5DCAF2A5B44}"/>
              </a:ext>
            </a:extLst>
          </p:cNvPr>
          <p:cNvSpPr>
            <a:spLocks noGrp="1"/>
          </p:cNvSpPr>
          <p:nvPr>
            <p:ph type="ftr" sz="quarter" idx="11"/>
          </p:nvPr>
        </p:nvSpPr>
        <p:spPr/>
        <p:txBody>
          <a:bodyPr/>
          <a:lstStyle/>
          <a:p>
            <a:r>
              <a:rPr lang="en-US"/>
              <a:t>Document reference</a:t>
            </a:r>
          </a:p>
        </p:txBody>
      </p:sp>
      <p:sp>
        <p:nvSpPr>
          <p:cNvPr id="10" name="Slide Number Placeholder 9">
            <a:extLst>
              <a:ext uri="{FF2B5EF4-FFF2-40B4-BE49-F238E27FC236}">
                <a16:creationId xmlns:a16="http://schemas.microsoft.com/office/drawing/2014/main" id="{23AC9B92-FEDF-A4AC-B6D9-84825FA93C39}"/>
              </a:ext>
            </a:extLst>
          </p:cNvPr>
          <p:cNvSpPr>
            <a:spLocks noGrp="1"/>
          </p:cNvSpPr>
          <p:nvPr>
            <p:ph type="sldNum" sz="quarter" idx="12"/>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15874779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9F28F8EC-63BF-A587-593D-99E578CEAB4B}"/>
              </a:ext>
            </a:extLst>
          </p:cNvPr>
          <p:cNvSpPr txBox="1"/>
          <p:nvPr userDrawn="1"/>
        </p:nvSpPr>
        <p:spPr>
          <a:xfrm>
            <a:off x="410071" y="2196287"/>
            <a:ext cx="10987769" cy="1169551"/>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GB" sz="1400" b="0" i="0" u="none" strike="noStrike" kern="0" cap="none" spc="-10" normalizeH="0" baseline="0" noProof="0">
                <a:ln>
                  <a:noFill/>
                </a:ln>
                <a:solidFill>
                  <a:srgbClr val="278286"/>
                </a:solidFill>
                <a:effectLst/>
                <a:uLnTx/>
                <a:uFillTx/>
                <a:latin typeface="Arial" panose="020B0604020202020204" pitchFamily="34" charset="0"/>
                <a:cs typeface="Arial" panose="020B0604020202020204" pitchFamily="34" charset="0"/>
              </a:rPr>
              <a:t>For further information visit us at: </a:t>
            </a:r>
            <a:r>
              <a:rPr kumimoji="0" lang="en-GB" sz="1400" b="0" i="0" u="none" strike="noStrike" kern="0" cap="none" spc="-10" normalizeH="0" baseline="0" noProof="0">
                <a:ln>
                  <a:noFill/>
                </a:ln>
                <a:solidFill>
                  <a:schemeClr val="accent2"/>
                </a:solidFill>
                <a:effectLst/>
                <a:uLnTx/>
                <a:uFillTx/>
                <a:latin typeface="Arial" panose="020B0604020202020204" pitchFamily="34" charset="0"/>
                <a:cs typeface="Arial" panose="020B0604020202020204" pitchFamily="34" charset="0"/>
                <a:hlinkClick r:id="rId2"/>
              </a:rPr>
              <a:t>sagentia.com/defence  </a:t>
            </a:r>
            <a:endParaRPr kumimoji="0" lang="en-GB" sz="1400" b="0" i="0" u="none" strike="noStrike" kern="0" cap="none" spc="-10" normalizeH="0" baseline="0" noProof="0">
              <a:ln>
                <a:noFill/>
              </a:ln>
              <a:solidFill>
                <a:schemeClr val="accent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kumimoji="0" lang="en-GB" sz="1400" b="0" i="0" u="none" strike="noStrike" kern="0" cap="none" spc="-10" normalizeH="0" baseline="0" noProof="0">
              <a:ln>
                <a:noFill/>
              </a:ln>
              <a:solidFill>
                <a:srgbClr val="278286"/>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GB" sz="1400" b="0" i="0" u="none" strike="noStrike" kern="0" cap="none" spc="-10" normalizeH="0" baseline="0" noProof="0">
                <a:ln>
                  <a:noFill/>
                </a:ln>
                <a:solidFill>
                  <a:srgbClr val="278286"/>
                </a:solidFill>
                <a:effectLst/>
                <a:uLnTx/>
                <a:uFillTx/>
                <a:latin typeface="Arial" panose="020B0604020202020204" pitchFamily="34" charset="0"/>
                <a:cs typeface="Arial" panose="020B0604020202020204" pitchFamily="34" charset="0"/>
              </a:rPr>
              <a:t>Email: </a:t>
            </a:r>
            <a:r>
              <a:rPr kumimoji="0" lang="en-GB" sz="1400" b="0" i="0" u="none" strike="noStrike" kern="0" cap="none" spc="-10" normalizeH="0" baseline="0" noProof="0">
                <a:ln>
                  <a:noFill/>
                </a:ln>
                <a:solidFill>
                  <a:schemeClr val="accent2"/>
                </a:solidFill>
                <a:effectLst/>
                <a:uLnTx/>
                <a:uFillTx/>
                <a:latin typeface="Arial" panose="020B0604020202020204" pitchFamily="34" charset="0"/>
                <a:cs typeface="Arial" panose="020B0604020202020204" pitchFamily="34" charset="0"/>
                <a:hlinkClick r:id="rId3"/>
              </a:rPr>
              <a:t>info@sagentiadefence.com</a:t>
            </a:r>
            <a:endParaRPr kumimoji="0" lang="en-GB" sz="1400" b="0" i="0" u="none" strike="noStrike" kern="0" cap="none" spc="-10" normalizeH="0" baseline="0" noProof="0">
              <a:ln>
                <a:noFill/>
              </a:ln>
              <a:solidFill>
                <a:schemeClr val="accent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kumimoji="0" lang="en-GB" sz="1400" b="0" i="0" u="none" strike="noStrike" kern="0" cap="none" spc="-10" normalizeH="0" baseline="0" noProof="0">
              <a:ln>
                <a:noFill/>
              </a:ln>
              <a:solidFill>
                <a:srgbClr val="278286"/>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GB" sz="1400" b="0" i="0" u="none" strike="noStrike" kern="0" cap="none" spc="-10" normalizeH="0" baseline="0" noProof="0">
                <a:ln>
                  <a:noFill/>
                </a:ln>
                <a:solidFill>
                  <a:srgbClr val="278286"/>
                </a:solidFill>
                <a:effectLst/>
                <a:uLnTx/>
                <a:uFillTx/>
                <a:latin typeface="Arial" panose="020B0604020202020204" pitchFamily="34" charset="0"/>
                <a:cs typeface="Arial" panose="020B0604020202020204" pitchFamily="34" charset="0"/>
              </a:rPr>
              <a:t>Follow us on LinkedIn: </a:t>
            </a:r>
            <a:r>
              <a:rPr kumimoji="0" lang="en-GB" sz="1400" b="0" i="0" u="none" strike="noStrike" kern="0" cap="none" spc="-10" normalizeH="0" baseline="0" noProof="0">
                <a:ln>
                  <a:noFill/>
                </a:ln>
                <a:solidFill>
                  <a:schemeClr val="accent2"/>
                </a:solidFill>
                <a:effectLst/>
                <a:uLnTx/>
                <a:uFillTx/>
                <a:latin typeface="Arial" panose="020B0604020202020204" pitchFamily="34" charset="0"/>
                <a:cs typeface="Arial" panose="020B0604020202020204" pitchFamily="34" charset="0"/>
                <a:hlinkClick r:id="rId4"/>
              </a:rPr>
              <a:t>@Sagentia Defence</a:t>
            </a:r>
            <a:endParaRPr kumimoji="0" lang="en-GB" sz="1400" b="0" i="0" u="none" strike="noStrike" kern="0" cap="none" spc="-10" normalizeH="0" baseline="0" noProof="0">
              <a:ln>
                <a:noFill/>
              </a:ln>
              <a:solidFill>
                <a:schemeClr val="accent2"/>
              </a:solidFill>
              <a:effectLst/>
              <a:uLnTx/>
              <a:uFillTx/>
              <a:latin typeface="Arial" panose="020B0604020202020204" pitchFamily="34" charset="0"/>
              <a:cs typeface="Arial" panose="020B0604020202020204" pitchFamily="34" charset="0"/>
            </a:endParaRPr>
          </a:p>
        </p:txBody>
      </p:sp>
      <p:sp>
        <p:nvSpPr>
          <p:cNvPr id="6" name="Date Placeholder 5">
            <a:extLst>
              <a:ext uri="{FF2B5EF4-FFF2-40B4-BE49-F238E27FC236}">
                <a16:creationId xmlns:a16="http://schemas.microsoft.com/office/drawing/2014/main" id="{E7E1BEC5-423F-29E6-86AB-22F7FA78C4CA}"/>
              </a:ext>
            </a:extLst>
          </p:cNvPr>
          <p:cNvSpPr>
            <a:spLocks noGrp="1"/>
          </p:cNvSpPr>
          <p:nvPr>
            <p:ph type="dt" sz="half" idx="10"/>
          </p:nvPr>
        </p:nvSpPr>
        <p:spPr/>
        <p:txBody>
          <a:bodyPr/>
          <a:lstStyle/>
          <a:p>
            <a:fld id="{3E5D151E-D267-8A41-8C29-C8447B3DF3F3}" type="datetime4">
              <a:rPr lang="en-GB" smtClean="0"/>
              <a:t>04 July 2025</a:t>
            </a:fld>
            <a:endParaRPr lang="en-US"/>
          </a:p>
        </p:txBody>
      </p:sp>
      <p:sp>
        <p:nvSpPr>
          <p:cNvPr id="7" name="Footer Placeholder 6">
            <a:extLst>
              <a:ext uri="{FF2B5EF4-FFF2-40B4-BE49-F238E27FC236}">
                <a16:creationId xmlns:a16="http://schemas.microsoft.com/office/drawing/2014/main" id="{8CAA2F6F-A7FF-0721-02E9-C5C4510D93B4}"/>
              </a:ext>
            </a:extLst>
          </p:cNvPr>
          <p:cNvSpPr>
            <a:spLocks noGrp="1"/>
          </p:cNvSpPr>
          <p:nvPr>
            <p:ph type="ftr" sz="quarter" idx="11"/>
          </p:nvPr>
        </p:nvSpPr>
        <p:spPr/>
        <p:txBody>
          <a:bodyPr/>
          <a:lstStyle/>
          <a:p>
            <a:r>
              <a:rPr lang="en-US"/>
              <a:t>Document reference</a:t>
            </a:r>
          </a:p>
        </p:txBody>
      </p:sp>
      <p:sp>
        <p:nvSpPr>
          <p:cNvPr id="8" name="Slide Number Placeholder 7">
            <a:extLst>
              <a:ext uri="{FF2B5EF4-FFF2-40B4-BE49-F238E27FC236}">
                <a16:creationId xmlns:a16="http://schemas.microsoft.com/office/drawing/2014/main" id="{4C061E05-AD92-5D36-78A5-1FFE0CDAF77A}"/>
              </a:ext>
            </a:extLst>
          </p:cNvPr>
          <p:cNvSpPr>
            <a:spLocks noGrp="1"/>
          </p:cNvSpPr>
          <p:nvPr>
            <p:ph type="sldNum" sz="quarter" idx="12"/>
          </p:nvPr>
        </p:nvSpPr>
        <p:spPr/>
        <p:txBody>
          <a:bodyPr/>
          <a:lstStyle/>
          <a:p>
            <a:fld id="{6AD8432E-184A-5F4F-8E3C-CF177D3DF00D}" type="slidenum">
              <a:rPr lang="en-US" smtClean="0"/>
              <a:pPr/>
              <a:t>‹#›</a:t>
            </a:fld>
            <a:endParaRPr lang="en-US"/>
          </a:p>
        </p:txBody>
      </p:sp>
      <p:pic>
        <p:nvPicPr>
          <p:cNvPr id="3" name="Picture 2" descr="A close up of a logo&#10;&#10;AI-generated content may be incorrect.">
            <a:extLst>
              <a:ext uri="{FF2B5EF4-FFF2-40B4-BE49-F238E27FC236}">
                <a16:creationId xmlns:a16="http://schemas.microsoft.com/office/drawing/2014/main" id="{60398BEF-94A4-3253-81A2-D32EAFB86C4D}"/>
              </a:ext>
            </a:extLst>
          </p:cNvPr>
          <p:cNvPicPr>
            <a:picLocks noChangeAspect="1"/>
          </p:cNvPicPr>
          <p:nvPr userDrawn="1"/>
        </p:nvPicPr>
        <p:blipFill>
          <a:blip r:embed="rId5"/>
          <a:stretch>
            <a:fillRect/>
          </a:stretch>
        </p:blipFill>
        <p:spPr>
          <a:xfrm>
            <a:off x="463302" y="788111"/>
            <a:ext cx="2521235" cy="1058660"/>
          </a:xfrm>
          <a:prstGeom prst="rect">
            <a:avLst/>
          </a:prstGeom>
        </p:spPr>
      </p:pic>
      <p:sp>
        <p:nvSpPr>
          <p:cNvPr id="2" name="TextBox 1">
            <a:extLst>
              <a:ext uri="{FF2B5EF4-FFF2-40B4-BE49-F238E27FC236}">
                <a16:creationId xmlns:a16="http://schemas.microsoft.com/office/drawing/2014/main" id="{C91663AF-EF6D-FF88-C92F-AEF43A38E2FA}"/>
              </a:ext>
            </a:extLst>
          </p:cNvPr>
          <p:cNvSpPr txBox="1"/>
          <p:nvPr userDrawn="1"/>
        </p:nvSpPr>
        <p:spPr>
          <a:xfrm>
            <a:off x="2246711" y="3958185"/>
            <a:ext cx="1290121" cy="1578780"/>
          </a:xfrm>
          <a:prstGeom prst="rect">
            <a:avLst/>
          </a:prstGeom>
          <a:noFill/>
          <a:ln w="35687">
            <a:noFill/>
            <a:miter lim="800000"/>
          </a:ln>
        </p:spPr>
        <p:txBody>
          <a:bodyPr wrap="square" lIns="90000" tIns="0" rIns="0" bIns="0" rtlCol="0" anchor="t">
            <a:noAutofit/>
          </a:bodyPr>
          <a:lstStyle/>
          <a:p>
            <a:pPr marL="0" indent="0">
              <a:buFont typeface="Arial" charset="0"/>
              <a:buNone/>
            </a:pPr>
            <a:r>
              <a:rPr lang="en-GB" sz="1200" b="0" kern="0" spc="0">
                <a:solidFill>
                  <a:schemeClr val="tx2"/>
                </a:solidFill>
                <a:latin typeface="+mn-lt"/>
                <a:cs typeface="Arial" panose="020B0604020202020204" pitchFamily="34" charset="0"/>
              </a:rPr>
              <a:t>Lincoln </a:t>
            </a:r>
          </a:p>
          <a:p>
            <a:pPr marL="0" indent="0">
              <a:buFont typeface="Arial" charset="0"/>
              <a:buNone/>
            </a:pPr>
            <a:endParaRPr lang="en-GB" sz="1200" b="0" kern="0" spc="0">
              <a:solidFill>
                <a:schemeClr val="tx2"/>
              </a:solidFill>
              <a:latin typeface="+mn-lt"/>
              <a:cs typeface="Arial" panose="020B0604020202020204" pitchFamily="34" charset="0"/>
            </a:endParaRPr>
          </a:p>
          <a:p>
            <a:pPr marL="0" indent="0">
              <a:buFont typeface="Arial" charset="0"/>
              <a:buNone/>
            </a:pPr>
            <a:r>
              <a:rPr lang="en-GB" sz="1200" b="0" kern="0" spc="0">
                <a:solidFill>
                  <a:schemeClr val="tx2"/>
                </a:solidFill>
                <a:latin typeface="+mn-lt"/>
                <a:cs typeface="Arial" panose="020B0604020202020204" pitchFamily="34" charset="0"/>
              </a:rPr>
              <a:t>Office 21</a:t>
            </a:r>
          </a:p>
          <a:p>
            <a:pPr marL="0" indent="0">
              <a:buFont typeface="Arial" charset="0"/>
              <a:buNone/>
            </a:pPr>
            <a:r>
              <a:rPr lang="en-GB" sz="1200" b="0" kern="0" spc="0">
                <a:solidFill>
                  <a:schemeClr val="tx2"/>
                </a:solidFill>
                <a:latin typeface="+mn-lt"/>
                <a:cs typeface="Arial" panose="020B0604020202020204" pitchFamily="34" charset="0"/>
              </a:rPr>
              <a:t>Think Tank </a:t>
            </a:r>
          </a:p>
          <a:p>
            <a:pPr marL="0" indent="0">
              <a:buFont typeface="Arial" charset="0"/>
              <a:buNone/>
            </a:pPr>
            <a:r>
              <a:rPr lang="en-GB" sz="1200" b="0" kern="0" spc="0">
                <a:solidFill>
                  <a:schemeClr val="tx2"/>
                </a:solidFill>
                <a:latin typeface="+mn-lt"/>
                <a:cs typeface="Arial" panose="020B0604020202020204" pitchFamily="34" charset="0"/>
              </a:rPr>
              <a:t>Ruston Way </a:t>
            </a:r>
          </a:p>
          <a:p>
            <a:pPr marL="0" indent="0">
              <a:buFont typeface="Arial" charset="0"/>
              <a:buNone/>
            </a:pPr>
            <a:r>
              <a:rPr lang="en-GB" sz="1200" b="0" kern="0" spc="0">
                <a:solidFill>
                  <a:schemeClr val="tx2"/>
                </a:solidFill>
                <a:latin typeface="+mn-lt"/>
                <a:cs typeface="Arial" panose="020B0604020202020204" pitchFamily="34" charset="0"/>
              </a:rPr>
              <a:t>Lincoln </a:t>
            </a:r>
          </a:p>
          <a:p>
            <a:pPr marL="0" indent="0">
              <a:buFont typeface="Arial" charset="0"/>
              <a:buNone/>
            </a:pPr>
            <a:r>
              <a:rPr lang="en-GB" sz="1200" b="0" kern="0" spc="0">
                <a:solidFill>
                  <a:schemeClr val="tx2"/>
                </a:solidFill>
                <a:latin typeface="+mn-lt"/>
                <a:cs typeface="Arial" panose="020B0604020202020204" pitchFamily="34" charset="0"/>
              </a:rPr>
              <a:t>LN6 7FL</a:t>
            </a:r>
          </a:p>
          <a:p>
            <a:pPr marL="0" indent="0">
              <a:buFont typeface="Arial" charset="0"/>
              <a:buNone/>
            </a:pPr>
            <a:r>
              <a:rPr lang="en-GB" sz="1200" b="0" kern="0" spc="0">
                <a:solidFill>
                  <a:schemeClr val="tx2"/>
                </a:solidFill>
                <a:latin typeface="+mn-lt"/>
                <a:cs typeface="Arial" panose="020B0604020202020204" pitchFamily="34" charset="0"/>
              </a:rPr>
              <a:t>UK</a:t>
            </a:r>
          </a:p>
        </p:txBody>
      </p:sp>
      <p:sp>
        <p:nvSpPr>
          <p:cNvPr id="5" name="TextBox 4">
            <a:extLst>
              <a:ext uri="{FF2B5EF4-FFF2-40B4-BE49-F238E27FC236}">
                <a16:creationId xmlns:a16="http://schemas.microsoft.com/office/drawing/2014/main" id="{91D55559-3AF2-C06B-11B2-977104BD535A}"/>
              </a:ext>
            </a:extLst>
          </p:cNvPr>
          <p:cNvSpPr txBox="1"/>
          <p:nvPr userDrawn="1"/>
        </p:nvSpPr>
        <p:spPr>
          <a:xfrm>
            <a:off x="427442" y="3958185"/>
            <a:ext cx="1325442" cy="1578780"/>
          </a:xfrm>
          <a:prstGeom prst="rect">
            <a:avLst/>
          </a:prstGeom>
          <a:noFill/>
          <a:ln w="35687">
            <a:noFill/>
            <a:miter lim="800000"/>
          </a:ln>
        </p:spPr>
        <p:txBody>
          <a:bodyPr wrap="square" lIns="90000" tIns="0" rIns="0" bIns="0" rtlCol="0" anchor="t">
            <a:noAutofit/>
          </a:bodyPr>
          <a:lstStyle/>
          <a:p>
            <a:pPr marL="0" indent="0">
              <a:buFont typeface="Arial" charset="0"/>
              <a:buNone/>
            </a:pPr>
            <a:r>
              <a:rPr lang="en-GB" sz="1200" b="0" kern="0" spc="0">
                <a:solidFill>
                  <a:schemeClr val="tx2"/>
                </a:solidFill>
                <a:latin typeface="+mn-lt"/>
                <a:cs typeface="Arial" panose="020B0604020202020204" pitchFamily="34" charset="0"/>
              </a:rPr>
              <a:t>Bristol </a:t>
            </a:r>
          </a:p>
          <a:p>
            <a:pPr marL="0" indent="0">
              <a:buFont typeface="Arial" charset="0"/>
              <a:buNone/>
            </a:pPr>
            <a:endParaRPr lang="en-GB" sz="1200" b="0" kern="0" spc="0">
              <a:solidFill>
                <a:schemeClr val="tx2"/>
              </a:solidFill>
              <a:latin typeface="+mn-lt"/>
              <a:cs typeface="Arial" panose="020B0604020202020204" pitchFamily="34" charset="0"/>
            </a:endParaRPr>
          </a:p>
          <a:p>
            <a:pPr marL="0" indent="0">
              <a:buFont typeface="Arial" charset="0"/>
              <a:buNone/>
            </a:pPr>
            <a:r>
              <a:rPr lang="en-GB" sz="1200" b="0" kern="0" spc="0">
                <a:solidFill>
                  <a:schemeClr val="tx2"/>
                </a:solidFill>
                <a:latin typeface="+mn-lt"/>
                <a:cs typeface="Arial" panose="020B0604020202020204" pitchFamily="34" charset="0"/>
              </a:rPr>
              <a:t>Bristol and Bath Science Park </a:t>
            </a:r>
          </a:p>
          <a:p>
            <a:pPr marL="0" indent="0">
              <a:buFont typeface="Arial" charset="0"/>
              <a:buNone/>
            </a:pPr>
            <a:r>
              <a:rPr lang="en-GB" sz="1200" b="0" kern="0" spc="0">
                <a:solidFill>
                  <a:schemeClr val="tx2"/>
                </a:solidFill>
                <a:latin typeface="+mn-lt"/>
                <a:cs typeface="Arial" panose="020B0604020202020204" pitchFamily="34" charset="0"/>
              </a:rPr>
              <a:t>Emersons Green </a:t>
            </a:r>
          </a:p>
          <a:p>
            <a:pPr marL="0" indent="0">
              <a:buFont typeface="Arial" charset="0"/>
              <a:buNone/>
            </a:pPr>
            <a:r>
              <a:rPr lang="en-GB" sz="1200" b="0" kern="0" spc="0">
                <a:solidFill>
                  <a:schemeClr val="tx2"/>
                </a:solidFill>
                <a:latin typeface="+mn-lt"/>
                <a:cs typeface="Arial" panose="020B0604020202020204" pitchFamily="34" charset="0"/>
              </a:rPr>
              <a:t>Bristol </a:t>
            </a:r>
          </a:p>
          <a:p>
            <a:pPr marL="0" indent="0">
              <a:buFont typeface="Arial" charset="0"/>
              <a:buNone/>
            </a:pPr>
            <a:r>
              <a:rPr lang="en-GB" sz="1200" b="0" kern="0" spc="0">
                <a:solidFill>
                  <a:schemeClr val="tx2"/>
                </a:solidFill>
                <a:latin typeface="+mn-lt"/>
                <a:cs typeface="Arial" panose="020B0604020202020204" pitchFamily="34" charset="0"/>
              </a:rPr>
              <a:t>BS16 7FR</a:t>
            </a:r>
          </a:p>
          <a:p>
            <a:pPr marL="0" indent="0">
              <a:buFont typeface="Arial" charset="0"/>
              <a:buNone/>
            </a:pPr>
            <a:r>
              <a:rPr lang="en-GB" sz="1200" b="0" kern="0" spc="0">
                <a:solidFill>
                  <a:schemeClr val="tx2"/>
                </a:solidFill>
                <a:latin typeface="+mn-lt"/>
                <a:cs typeface="Arial" panose="020B0604020202020204" pitchFamily="34" charset="0"/>
              </a:rPr>
              <a:t>UK</a:t>
            </a:r>
          </a:p>
        </p:txBody>
      </p:sp>
      <p:sp>
        <p:nvSpPr>
          <p:cNvPr id="10" name="TextBox 9">
            <a:extLst>
              <a:ext uri="{FF2B5EF4-FFF2-40B4-BE49-F238E27FC236}">
                <a16:creationId xmlns:a16="http://schemas.microsoft.com/office/drawing/2014/main" id="{975D6363-E6FB-337E-588F-FB6490484037}"/>
              </a:ext>
            </a:extLst>
          </p:cNvPr>
          <p:cNvSpPr txBox="1"/>
          <p:nvPr userDrawn="1"/>
        </p:nvSpPr>
        <p:spPr>
          <a:xfrm>
            <a:off x="3817598" y="3961778"/>
            <a:ext cx="1290121" cy="1578781"/>
          </a:xfrm>
          <a:prstGeom prst="rect">
            <a:avLst/>
          </a:prstGeom>
          <a:noFill/>
          <a:ln w="35687">
            <a:noFill/>
            <a:miter lim="800000"/>
          </a:ln>
        </p:spPr>
        <p:txBody>
          <a:bodyPr wrap="square" lIns="90000" tIns="0" rIns="0" bIns="0" rtlCol="0" anchor="t">
            <a:noAutofit/>
          </a:bodyPr>
          <a:lstStyle/>
          <a:p>
            <a:pPr marL="0" indent="0">
              <a:buFont typeface="Arial" charset="0"/>
              <a:buNone/>
            </a:pPr>
            <a:r>
              <a:rPr lang="en-GB" sz="1200" b="0" kern="0" spc="0">
                <a:solidFill>
                  <a:schemeClr val="tx2"/>
                </a:solidFill>
                <a:latin typeface="+mn-lt"/>
                <a:cs typeface="Arial" panose="020B0604020202020204" pitchFamily="34" charset="0"/>
              </a:rPr>
              <a:t>Cambridge </a:t>
            </a:r>
          </a:p>
          <a:p>
            <a:pPr marL="0" indent="0">
              <a:buFont typeface="Arial" charset="0"/>
              <a:buNone/>
            </a:pPr>
            <a:endParaRPr lang="en-GB" sz="1200" b="0" kern="0" spc="0">
              <a:solidFill>
                <a:schemeClr val="tx2"/>
              </a:solidFill>
              <a:latin typeface="+mn-lt"/>
              <a:cs typeface="Arial" panose="020B0604020202020204" pitchFamily="34" charset="0"/>
            </a:endParaRPr>
          </a:p>
          <a:p>
            <a:pPr marL="0" indent="0">
              <a:buFont typeface="Arial" charset="0"/>
              <a:buNone/>
            </a:pPr>
            <a:r>
              <a:rPr lang="en-GB" sz="1200" b="0" kern="0" spc="0">
                <a:solidFill>
                  <a:schemeClr val="tx2"/>
                </a:solidFill>
                <a:latin typeface="+mn-lt"/>
                <a:cs typeface="Arial" panose="020B0604020202020204" pitchFamily="34" charset="0"/>
              </a:rPr>
              <a:t>Harston Mill</a:t>
            </a:r>
          </a:p>
          <a:p>
            <a:pPr marL="0" indent="0">
              <a:buFont typeface="Arial" charset="0"/>
              <a:buNone/>
            </a:pPr>
            <a:r>
              <a:rPr lang="en-GB" sz="1200" b="0" kern="0" spc="0">
                <a:solidFill>
                  <a:schemeClr val="tx2"/>
                </a:solidFill>
                <a:latin typeface="+mn-lt"/>
                <a:cs typeface="Arial" panose="020B0604020202020204" pitchFamily="34" charset="0"/>
              </a:rPr>
              <a:t>Harston</a:t>
            </a:r>
          </a:p>
          <a:p>
            <a:pPr marL="0" indent="0">
              <a:buFont typeface="Arial" charset="0"/>
              <a:buNone/>
            </a:pPr>
            <a:r>
              <a:rPr lang="en-GB" sz="1200" b="0" kern="0" spc="0">
                <a:solidFill>
                  <a:schemeClr val="tx2"/>
                </a:solidFill>
                <a:latin typeface="+mn-lt"/>
                <a:cs typeface="Arial" panose="020B0604020202020204" pitchFamily="34" charset="0"/>
              </a:rPr>
              <a:t>Cambridge</a:t>
            </a:r>
          </a:p>
          <a:p>
            <a:pPr marL="0" indent="0">
              <a:buFont typeface="Arial" charset="0"/>
              <a:buNone/>
            </a:pPr>
            <a:r>
              <a:rPr lang="en-GB" sz="1200" b="0" kern="0" spc="0">
                <a:solidFill>
                  <a:schemeClr val="tx2"/>
                </a:solidFill>
                <a:latin typeface="+mn-lt"/>
                <a:cs typeface="Arial" panose="020B0604020202020204" pitchFamily="34" charset="0"/>
              </a:rPr>
              <a:t>CB22 7GG</a:t>
            </a:r>
          </a:p>
          <a:p>
            <a:pPr marL="0" indent="0">
              <a:buFont typeface="Arial" charset="0"/>
              <a:buNone/>
            </a:pPr>
            <a:r>
              <a:rPr lang="en-GB" sz="1200" b="0" kern="0" spc="0">
                <a:solidFill>
                  <a:schemeClr val="tx2"/>
                </a:solidFill>
                <a:latin typeface="+mn-lt"/>
                <a:cs typeface="Arial" panose="020B0604020202020204" pitchFamily="34" charset="0"/>
              </a:rPr>
              <a:t>UK</a:t>
            </a:r>
          </a:p>
        </p:txBody>
      </p:sp>
      <p:sp>
        <p:nvSpPr>
          <p:cNvPr id="4" name="Rectangle 1">
            <a:extLst>
              <a:ext uri="{FF2B5EF4-FFF2-40B4-BE49-F238E27FC236}">
                <a16:creationId xmlns:a16="http://schemas.microsoft.com/office/drawing/2014/main" id="{111E3F11-E890-5231-FEB9-B32FB1BDA1D9}"/>
              </a:ext>
            </a:extLst>
          </p:cNvPr>
          <p:cNvSpPr>
            <a:spLocks noChangeArrowheads="1"/>
          </p:cNvSpPr>
          <p:nvPr userDrawn="1"/>
        </p:nvSpPr>
        <p:spPr bwMode="auto">
          <a:xfrm>
            <a:off x="6096000" y="6053147"/>
            <a:ext cx="613445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cs typeface="Arial" panose="020B0604020202020204" pitchFamily="34" charset="0"/>
              </a:rPr>
              <a:t>Some images may contain public sector information licensed under the </a:t>
            </a:r>
            <a:r>
              <a:rPr kumimoji="0" lang="en-US" altLang="en-US" sz="10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Open Government </a:t>
            </a:r>
            <a:r>
              <a:rPr kumimoji="0" lang="en-US" altLang="en-US" sz="1000" b="0" i="0" u="none" strike="noStrike" cap="none" normalizeH="0" baseline="0" err="1">
                <a:ln>
                  <a:noFill/>
                </a:ln>
                <a:solidFill>
                  <a:schemeClr val="tx1"/>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Licence</a:t>
            </a:r>
            <a:r>
              <a:rPr kumimoji="0" lang="en-US" altLang="en-US" sz="1000" b="0" i="0" u="none" strike="noStrike" cap="none" normalizeH="0" baseline="0">
                <a:ln>
                  <a:noFill/>
                </a:ln>
                <a:solidFill>
                  <a:schemeClr val="tx1"/>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v3.0</a:t>
            </a:r>
            <a:endParaRPr kumimoji="0" lang="en-US" altLang="en-US" sz="1000" b="0" i="0" u="none" strike="noStrike" cap="none" normalizeH="0" baseline="0">
              <a:ln>
                <a:noFill/>
              </a:ln>
              <a:solidFill>
                <a:schemeClr val="tx1"/>
              </a:solidFill>
              <a:effectLst/>
              <a:latin typeface="Arial" panose="020B0604020202020204" pitchFamily="34" charset="0"/>
            </a:endParaRPr>
          </a:p>
        </p:txBody>
      </p:sp>
      <p:pic>
        <p:nvPicPr>
          <p:cNvPr id="9" name="Picture 2">
            <a:extLst>
              <a:ext uri="{FF2B5EF4-FFF2-40B4-BE49-F238E27FC236}">
                <a16:creationId xmlns:a16="http://schemas.microsoft.com/office/drawing/2014/main" id="{7CE4E851-BD62-5609-4C0F-AB028B2BE3F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543550" y="6066719"/>
            <a:ext cx="552450" cy="21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7733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FB2E044-75E0-3E7C-5E79-87423F948624}"/>
              </a:ext>
            </a:extLst>
          </p:cNvPr>
          <p:cNvSpPr>
            <a:spLocks noGrp="1"/>
          </p:cNvSpPr>
          <p:nvPr>
            <p:ph type="dt" sz="half" idx="10"/>
          </p:nvPr>
        </p:nvSpPr>
        <p:spPr/>
        <p:txBody>
          <a:bodyPr/>
          <a:lstStyle/>
          <a:p>
            <a:fld id="{A934CA35-5840-5142-9E5A-6C8384267F24}" type="datetime4">
              <a:rPr lang="en-GB" smtClean="0"/>
              <a:t>04 July 2025</a:t>
            </a:fld>
            <a:endParaRPr lang="en-US"/>
          </a:p>
        </p:txBody>
      </p:sp>
      <p:sp>
        <p:nvSpPr>
          <p:cNvPr id="6" name="Footer Placeholder 5">
            <a:extLst>
              <a:ext uri="{FF2B5EF4-FFF2-40B4-BE49-F238E27FC236}">
                <a16:creationId xmlns:a16="http://schemas.microsoft.com/office/drawing/2014/main" id="{93CFEDB0-A741-BACF-365A-CCBD115A25BD}"/>
              </a:ext>
            </a:extLst>
          </p:cNvPr>
          <p:cNvSpPr>
            <a:spLocks noGrp="1"/>
          </p:cNvSpPr>
          <p:nvPr>
            <p:ph type="ftr" sz="quarter" idx="11"/>
          </p:nvPr>
        </p:nvSpPr>
        <p:spPr/>
        <p:txBody>
          <a:bodyPr/>
          <a:lstStyle/>
          <a:p>
            <a:r>
              <a:rPr lang="en-US"/>
              <a:t>Document reference</a:t>
            </a:r>
          </a:p>
        </p:txBody>
      </p:sp>
      <p:sp>
        <p:nvSpPr>
          <p:cNvPr id="7" name="Slide Number Placeholder 6">
            <a:extLst>
              <a:ext uri="{FF2B5EF4-FFF2-40B4-BE49-F238E27FC236}">
                <a16:creationId xmlns:a16="http://schemas.microsoft.com/office/drawing/2014/main" id="{87422F4D-16CF-A6ED-4F89-243FAA944DAE}"/>
              </a:ext>
            </a:extLst>
          </p:cNvPr>
          <p:cNvSpPr>
            <a:spLocks noGrp="1"/>
          </p:cNvSpPr>
          <p:nvPr>
            <p:ph type="sldNum" sz="quarter" idx="12"/>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1512638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amp; Icon">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94EE28F7-BDF8-F7C9-E239-87DF8E5E52F0}"/>
              </a:ext>
            </a:extLst>
          </p:cNvPr>
          <p:cNvSpPr>
            <a:spLocks noGrp="1"/>
          </p:cNvSpPr>
          <p:nvPr>
            <p:ph type="body" sz="quarter" idx="15" hasCustomPrompt="1"/>
          </p:nvPr>
        </p:nvSpPr>
        <p:spPr>
          <a:xfrm>
            <a:off x="425605" y="1246858"/>
            <a:ext cx="7362970" cy="4531369"/>
          </a:xfrm>
        </p:spPr>
        <p:txBody>
          <a:bodyPr/>
          <a:lstStyle/>
          <a:p>
            <a:pPr lvl="0"/>
            <a:r>
              <a:rPr lang="en-GB"/>
              <a:t>Click to edit bullet points</a:t>
            </a:r>
          </a:p>
        </p:txBody>
      </p:sp>
      <p:sp>
        <p:nvSpPr>
          <p:cNvPr id="34" name="TextBox 33">
            <a:extLst>
              <a:ext uri="{FF2B5EF4-FFF2-40B4-BE49-F238E27FC236}">
                <a16:creationId xmlns:a16="http://schemas.microsoft.com/office/drawing/2014/main" id="{0ED69208-82BF-ABC7-E2BD-78EED9048754}"/>
              </a:ext>
            </a:extLst>
          </p:cNvPr>
          <p:cNvSpPr txBox="1"/>
          <p:nvPr userDrawn="1"/>
        </p:nvSpPr>
        <p:spPr>
          <a:xfrm>
            <a:off x="425605" y="274355"/>
            <a:ext cx="6301766" cy="422661"/>
          </a:xfrm>
          <a:prstGeom prst="rect">
            <a:avLst/>
          </a:prstGeom>
          <a:noFill/>
        </p:spPr>
        <p:txBody>
          <a:bodyPr wrap="square" rtlCol="0">
            <a:noAutofit/>
          </a:bodyPr>
          <a:lstStyle/>
          <a:p>
            <a:r>
              <a:rPr lang="en-US" sz="2800">
                <a:solidFill>
                  <a:schemeClr val="tx2"/>
                </a:solidFill>
                <a:latin typeface="+mj-lt"/>
              </a:rPr>
              <a:t>Contents</a:t>
            </a:r>
          </a:p>
        </p:txBody>
      </p:sp>
      <p:sp>
        <p:nvSpPr>
          <p:cNvPr id="4" name="Freeform 3">
            <a:extLst>
              <a:ext uri="{FF2B5EF4-FFF2-40B4-BE49-F238E27FC236}">
                <a16:creationId xmlns:a16="http://schemas.microsoft.com/office/drawing/2014/main" id="{4A3F49D5-F8D1-6A8A-3E7A-34D8DDD51AB9}"/>
              </a:ext>
            </a:extLst>
          </p:cNvPr>
          <p:cNvSpPr/>
          <p:nvPr userDrawn="1"/>
        </p:nvSpPr>
        <p:spPr>
          <a:xfrm>
            <a:off x="8153401" y="-12"/>
            <a:ext cx="4038599" cy="6311912"/>
          </a:xfrm>
          <a:custGeom>
            <a:avLst/>
            <a:gdLst>
              <a:gd name="connsiteX0" fmla="*/ 0 w 4038599"/>
              <a:gd name="connsiteY0" fmla="*/ 0 h 6237305"/>
              <a:gd name="connsiteX1" fmla="*/ 4038599 w 4038599"/>
              <a:gd name="connsiteY1" fmla="*/ 0 h 6237305"/>
              <a:gd name="connsiteX2" fmla="*/ 4038599 w 4038599"/>
              <a:gd name="connsiteY2" fmla="*/ 11 h 6237305"/>
              <a:gd name="connsiteX3" fmla="*/ 4038599 w 4038599"/>
              <a:gd name="connsiteY3" fmla="*/ 349026 h 6237305"/>
              <a:gd name="connsiteX4" fmla="*/ 4038599 w 4038599"/>
              <a:gd name="connsiteY4" fmla="*/ 798616 h 6237305"/>
              <a:gd name="connsiteX5" fmla="*/ 4038599 w 4038599"/>
              <a:gd name="connsiteY5" fmla="*/ 5888289 h 6237305"/>
              <a:gd name="connsiteX6" fmla="*/ 4038599 w 4038599"/>
              <a:gd name="connsiteY6" fmla="*/ 6237302 h 6237305"/>
              <a:gd name="connsiteX7" fmla="*/ 3689613 w 4038599"/>
              <a:gd name="connsiteY7" fmla="*/ 6237302 h 6237305"/>
              <a:gd name="connsiteX8" fmla="*/ 3689583 w 4038599"/>
              <a:gd name="connsiteY8" fmla="*/ 6237305 h 6237305"/>
              <a:gd name="connsiteX9" fmla="*/ 349016 w 4038599"/>
              <a:gd name="connsiteY9" fmla="*/ 6237305 h 6237305"/>
              <a:gd name="connsiteX10" fmla="*/ 0 w 4038599"/>
              <a:gd name="connsiteY10" fmla="*/ 5888289 h 6237305"/>
              <a:gd name="connsiteX11" fmla="*/ 0 w 4038599"/>
              <a:gd name="connsiteY11" fmla="*/ 798616 h 6237305"/>
              <a:gd name="connsiteX12" fmla="*/ 0 w 4038599"/>
              <a:gd name="connsiteY12" fmla="*/ 349026 h 623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8599" h="6237305">
                <a:moveTo>
                  <a:pt x="0" y="0"/>
                </a:moveTo>
                <a:lnTo>
                  <a:pt x="4038599" y="0"/>
                </a:lnTo>
                <a:lnTo>
                  <a:pt x="4038599" y="11"/>
                </a:lnTo>
                <a:lnTo>
                  <a:pt x="4038599" y="349026"/>
                </a:lnTo>
                <a:lnTo>
                  <a:pt x="4038599" y="798616"/>
                </a:lnTo>
                <a:lnTo>
                  <a:pt x="4038599" y="5888289"/>
                </a:lnTo>
                <a:lnTo>
                  <a:pt x="4038599" y="6237302"/>
                </a:lnTo>
                <a:lnTo>
                  <a:pt x="3689613" y="6237302"/>
                </a:lnTo>
                <a:lnTo>
                  <a:pt x="3689583" y="6237305"/>
                </a:lnTo>
                <a:lnTo>
                  <a:pt x="349016" y="6237305"/>
                </a:lnTo>
                <a:cubicBezTo>
                  <a:pt x="156260" y="6237305"/>
                  <a:pt x="0" y="6081045"/>
                  <a:pt x="0" y="5888289"/>
                </a:cubicBezTo>
                <a:lnTo>
                  <a:pt x="0" y="798616"/>
                </a:lnTo>
                <a:lnTo>
                  <a:pt x="0" y="349026"/>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Picture Placeholder 28">
            <a:extLst>
              <a:ext uri="{FF2B5EF4-FFF2-40B4-BE49-F238E27FC236}">
                <a16:creationId xmlns:a16="http://schemas.microsoft.com/office/drawing/2014/main" id="{677F0B37-38F6-4577-B7F1-7A67507468B9}"/>
              </a:ext>
            </a:extLst>
          </p:cNvPr>
          <p:cNvSpPr>
            <a:spLocks noGrp="1"/>
          </p:cNvSpPr>
          <p:nvPr>
            <p:ph type="pic" sz="quarter" idx="16" hasCustomPrompt="1"/>
          </p:nvPr>
        </p:nvSpPr>
        <p:spPr>
          <a:xfrm>
            <a:off x="9334608" y="1246858"/>
            <a:ext cx="1792241" cy="1775764"/>
          </a:xfrm>
        </p:spPr>
        <p:txBody>
          <a:bodyPr anchor="ctr" anchorCtr="0">
            <a:noAutofit/>
          </a:bodyPr>
          <a:lstStyle>
            <a:lvl1pPr marL="0" indent="0" algn="ctr">
              <a:buNone/>
              <a:defRPr>
                <a:solidFill>
                  <a:schemeClr val="bg1"/>
                </a:solidFill>
              </a:defRPr>
            </a:lvl1pPr>
          </a:lstStyle>
          <a:p>
            <a:r>
              <a:rPr lang="en-US"/>
              <a:t>Insert Icon</a:t>
            </a:r>
          </a:p>
        </p:txBody>
      </p:sp>
      <p:sp>
        <p:nvSpPr>
          <p:cNvPr id="7" name="Date Placeholder 6">
            <a:extLst>
              <a:ext uri="{FF2B5EF4-FFF2-40B4-BE49-F238E27FC236}">
                <a16:creationId xmlns:a16="http://schemas.microsoft.com/office/drawing/2014/main" id="{098B611E-5F6B-C394-6F53-74486AD3C09B}"/>
              </a:ext>
            </a:extLst>
          </p:cNvPr>
          <p:cNvSpPr>
            <a:spLocks noGrp="1"/>
          </p:cNvSpPr>
          <p:nvPr>
            <p:ph type="dt" sz="half" idx="17"/>
          </p:nvPr>
        </p:nvSpPr>
        <p:spPr/>
        <p:txBody>
          <a:bodyPr/>
          <a:lstStyle/>
          <a:p>
            <a:fld id="{92EAE66C-C7DC-4B42-B133-C423BB10737E}" type="datetime4">
              <a:rPr lang="en-GB" smtClean="0"/>
              <a:t>04 July 2025</a:t>
            </a:fld>
            <a:endParaRPr lang="en-US"/>
          </a:p>
        </p:txBody>
      </p:sp>
      <p:sp>
        <p:nvSpPr>
          <p:cNvPr id="8" name="Footer Placeholder 7">
            <a:extLst>
              <a:ext uri="{FF2B5EF4-FFF2-40B4-BE49-F238E27FC236}">
                <a16:creationId xmlns:a16="http://schemas.microsoft.com/office/drawing/2014/main" id="{90315AA3-D206-F315-356C-D0B4EA1B2431}"/>
              </a:ext>
            </a:extLst>
          </p:cNvPr>
          <p:cNvSpPr>
            <a:spLocks noGrp="1"/>
          </p:cNvSpPr>
          <p:nvPr>
            <p:ph type="ftr" sz="quarter" idx="18"/>
          </p:nvPr>
        </p:nvSpPr>
        <p:spPr/>
        <p:txBody>
          <a:bodyPr/>
          <a:lstStyle/>
          <a:p>
            <a:r>
              <a:rPr lang="en-US"/>
              <a:t>Document reference</a:t>
            </a:r>
          </a:p>
        </p:txBody>
      </p:sp>
      <p:sp>
        <p:nvSpPr>
          <p:cNvPr id="9" name="Slide Number Placeholder 8">
            <a:extLst>
              <a:ext uri="{FF2B5EF4-FFF2-40B4-BE49-F238E27FC236}">
                <a16:creationId xmlns:a16="http://schemas.microsoft.com/office/drawing/2014/main" id="{1F01B241-039D-7590-118D-131C0FA566B6}"/>
              </a:ext>
            </a:extLst>
          </p:cNvPr>
          <p:cNvSpPr>
            <a:spLocks noGrp="1"/>
          </p:cNvSpPr>
          <p:nvPr>
            <p:ph type="sldNum" sz="quarter" idx="19"/>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1889637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780F1035-B653-23DC-A001-1C3CF914EBDC}"/>
              </a:ext>
            </a:extLst>
          </p:cNvPr>
          <p:cNvSpPr>
            <a:spLocks noGrp="1"/>
          </p:cNvSpPr>
          <p:nvPr>
            <p:ph type="pic" sz="quarter" idx="14" hasCustomPrompt="1"/>
          </p:nvPr>
        </p:nvSpPr>
        <p:spPr>
          <a:xfrm>
            <a:off x="7148512" y="-5264"/>
            <a:ext cx="5052798" cy="6317164"/>
          </a:xfrm>
          <a:custGeom>
            <a:avLst/>
            <a:gdLst>
              <a:gd name="connsiteX0" fmla="*/ 0 w 8149688"/>
              <a:gd name="connsiteY0" fmla="*/ 0 h 6236821"/>
              <a:gd name="connsiteX1" fmla="*/ 8149688 w 8149688"/>
              <a:gd name="connsiteY1" fmla="*/ 0 h 6236821"/>
              <a:gd name="connsiteX2" fmla="*/ 8149688 w 8149688"/>
              <a:gd name="connsiteY2" fmla="*/ 68698 h 6236821"/>
              <a:gd name="connsiteX3" fmla="*/ 8149681 w 8149688"/>
              <a:gd name="connsiteY3" fmla="*/ 6234744 h 6236821"/>
              <a:gd name="connsiteX4" fmla="*/ 456168 w 8149688"/>
              <a:gd name="connsiteY4" fmla="*/ 6236821 h 6236821"/>
              <a:gd name="connsiteX5" fmla="*/ 9351 w 8149688"/>
              <a:gd name="connsiteY5" fmla="*/ 5777674 h 6236821"/>
              <a:gd name="connsiteX0" fmla="*/ 0 w 8149688"/>
              <a:gd name="connsiteY0" fmla="*/ 0 h 6236821"/>
              <a:gd name="connsiteX1" fmla="*/ 8149688 w 8149688"/>
              <a:gd name="connsiteY1" fmla="*/ 0 h 6236821"/>
              <a:gd name="connsiteX2" fmla="*/ 8149688 w 8149688"/>
              <a:gd name="connsiteY2" fmla="*/ 68698 h 6236821"/>
              <a:gd name="connsiteX3" fmla="*/ 5052798 w 8149688"/>
              <a:gd name="connsiteY3" fmla="*/ 6234744 h 6236821"/>
              <a:gd name="connsiteX4" fmla="*/ 456168 w 8149688"/>
              <a:gd name="connsiteY4" fmla="*/ 6236821 h 6236821"/>
              <a:gd name="connsiteX5" fmla="*/ 9351 w 8149688"/>
              <a:gd name="connsiteY5" fmla="*/ 5777674 h 6236821"/>
              <a:gd name="connsiteX6" fmla="*/ 0 w 8149688"/>
              <a:gd name="connsiteY6" fmla="*/ 0 h 6236821"/>
              <a:gd name="connsiteX0" fmla="*/ 0 w 8149688"/>
              <a:gd name="connsiteY0" fmla="*/ 8627 h 6245448"/>
              <a:gd name="connsiteX1" fmla="*/ 4250548 w 8149688"/>
              <a:gd name="connsiteY1" fmla="*/ 0 h 6245448"/>
              <a:gd name="connsiteX2" fmla="*/ 8149688 w 8149688"/>
              <a:gd name="connsiteY2" fmla="*/ 77325 h 6245448"/>
              <a:gd name="connsiteX3" fmla="*/ 5052798 w 8149688"/>
              <a:gd name="connsiteY3" fmla="*/ 6243371 h 6245448"/>
              <a:gd name="connsiteX4" fmla="*/ 456168 w 8149688"/>
              <a:gd name="connsiteY4" fmla="*/ 6245448 h 6245448"/>
              <a:gd name="connsiteX5" fmla="*/ 9351 w 8149688"/>
              <a:gd name="connsiteY5" fmla="*/ 5786301 h 6245448"/>
              <a:gd name="connsiteX6" fmla="*/ 0 w 8149688"/>
              <a:gd name="connsiteY6" fmla="*/ 8627 h 6245448"/>
              <a:gd name="connsiteX0" fmla="*/ 0 w 8149688"/>
              <a:gd name="connsiteY0" fmla="*/ 0 h 6236821"/>
              <a:gd name="connsiteX1" fmla="*/ 8149688 w 8149688"/>
              <a:gd name="connsiteY1" fmla="*/ 68698 h 6236821"/>
              <a:gd name="connsiteX2" fmla="*/ 5052798 w 8149688"/>
              <a:gd name="connsiteY2" fmla="*/ 6234744 h 6236821"/>
              <a:gd name="connsiteX3" fmla="*/ 456168 w 8149688"/>
              <a:gd name="connsiteY3" fmla="*/ 6236821 h 6236821"/>
              <a:gd name="connsiteX4" fmla="*/ 9351 w 8149688"/>
              <a:gd name="connsiteY4" fmla="*/ 5777674 h 6236821"/>
              <a:gd name="connsiteX5" fmla="*/ 0 w 8149688"/>
              <a:gd name="connsiteY5" fmla="*/ 0 h 6236821"/>
              <a:gd name="connsiteX0" fmla="*/ 0 w 5052798"/>
              <a:gd name="connsiteY0" fmla="*/ 17566 h 6254387"/>
              <a:gd name="connsiteX1" fmla="*/ 5001046 w 5052798"/>
              <a:gd name="connsiteY1" fmla="*/ 0 h 6254387"/>
              <a:gd name="connsiteX2" fmla="*/ 5052798 w 5052798"/>
              <a:gd name="connsiteY2" fmla="*/ 6252310 h 6254387"/>
              <a:gd name="connsiteX3" fmla="*/ 456168 w 5052798"/>
              <a:gd name="connsiteY3" fmla="*/ 6254387 h 6254387"/>
              <a:gd name="connsiteX4" fmla="*/ 9351 w 5052798"/>
              <a:gd name="connsiteY4" fmla="*/ 5795240 h 6254387"/>
              <a:gd name="connsiteX5" fmla="*/ 0 w 5052798"/>
              <a:gd name="connsiteY5" fmla="*/ 17566 h 6254387"/>
              <a:gd name="connsiteX0" fmla="*/ 0 w 5052798"/>
              <a:gd name="connsiteY0" fmla="*/ 5265 h 6242086"/>
              <a:gd name="connsiteX1" fmla="*/ 5042050 w 5052798"/>
              <a:gd name="connsiteY1" fmla="*/ 0 h 6242086"/>
              <a:gd name="connsiteX2" fmla="*/ 5052798 w 5052798"/>
              <a:gd name="connsiteY2" fmla="*/ 6240009 h 6242086"/>
              <a:gd name="connsiteX3" fmla="*/ 456168 w 5052798"/>
              <a:gd name="connsiteY3" fmla="*/ 6242086 h 6242086"/>
              <a:gd name="connsiteX4" fmla="*/ 9351 w 5052798"/>
              <a:gd name="connsiteY4" fmla="*/ 5782939 h 6242086"/>
              <a:gd name="connsiteX5" fmla="*/ 0 w 5052798"/>
              <a:gd name="connsiteY5" fmla="*/ 5265 h 624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2798" h="6242086">
                <a:moveTo>
                  <a:pt x="0" y="5265"/>
                </a:moveTo>
                <a:lnTo>
                  <a:pt x="5042050" y="0"/>
                </a:lnTo>
                <a:cubicBezTo>
                  <a:pt x="5042048" y="1831280"/>
                  <a:pt x="5052801" y="4916180"/>
                  <a:pt x="5052798" y="6240009"/>
                </a:cubicBezTo>
                <a:lnTo>
                  <a:pt x="456168" y="6242086"/>
                </a:lnTo>
                <a:cubicBezTo>
                  <a:pt x="209398" y="6242086"/>
                  <a:pt x="9351" y="6029635"/>
                  <a:pt x="9351" y="5782939"/>
                </a:cubicBezTo>
                <a:lnTo>
                  <a:pt x="0" y="5265"/>
                </a:lnTo>
                <a:close/>
              </a:path>
            </a:pathLst>
          </a:custGeom>
          <a:solidFill>
            <a:schemeClr val="bg1">
              <a:lumMod val="95000"/>
            </a:schemeClr>
          </a:solidFill>
        </p:spPr>
        <p:txBody>
          <a:bodyPr wrap="square" anchor="ctr" anchorCtr="0">
            <a:noAutofit/>
          </a:bodyPr>
          <a:lstStyle>
            <a:lvl1pPr marL="0" indent="0" algn="ctr">
              <a:buNone/>
              <a:defRPr/>
            </a:lvl1pPr>
          </a:lstStyle>
          <a:p>
            <a:r>
              <a:rPr lang="en-US"/>
              <a:t>Insert Image</a:t>
            </a:r>
          </a:p>
        </p:txBody>
      </p:sp>
      <p:sp>
        <p:nvSpPr>
          <p:cNvPr id="21" name="Text Placeholder 16">
            <a:extLst>
              <a:ext uri="{FF2B5EF4-FFF2-40B4-BE49-F238E27FC236}">
                <a16:creationId xmlns:a16="http://schemas.microsoft.com/office/drawing/2014/main" id="{BCE5CBB2-3535-1617-ABA4-83C651981186}"/>
              </a:ext>
            </a:extLst>
          </p:cNvPr>
          <p:cNvSpPr>
            <a:spLocks noGrp="1"/>
          </p:cNvSpPr>
          <p:nvPr>
            <p:ph type="body" sz="quarter" idx="15" hasCustomPrompt="1"/>
          </p:nvPr>
        </p:nvSpPr>
        <p:spPr>
          <a:xfrm>
            <a:off x="425605" y="1246858"/>
            <a:ext cx="6301766" cy="4531369"/>
          </a:xfrm>
        </p:spPr>
        <p:txBody>
          <a:bodyPr/>
          <a:lstStyle/>
          <a:p>
            <a:pPr lvl="0"/>
            <a:r>
              <a:rPr lang="en-GB"/>
              <a:t>Click to edit bullet points</a:t>
            </a:r>
          </a:p>
        </p:txBody>
      </p:sp>
      <p:sp>
        <p:nvSpPr>
          <p:cNvPr id="23" name="TextBox 22">
            <a:extLst>
              <a:ext uri="{FF2B5EF4-FFF2-40B4-BE49-F238E27FC236}">
                <a16:creationId xmlns:a16="http://schemas.microsoft.com/office/drawing/2014/main" id="{7F40D6BB-7045-7CC7-A73C-344030F8771B}"/>
              </a:ext>
            </a:extLst>
          </p:cNvPr>
          <p:cNvSpPr txBox="1"/>
          <p:nvPr userDrawn="1"/>
        </p:nvSpPr>
        <p:spPr>
          <a:xfrm>
            <a:off x="425605" y="274355"/>
            <a:ext cx="6301766" cy="422661"/>
          </a:xfrm>
          <a:prstGeom prst="rect">
            <a:avLst/>
          </a:prstGeom>
          <a:noFill/>
        </p:spPr>
        <p:txBody>
          <a:bodyPr wrap="square" rtlCol="0">
            <a:noAutofit/>
          </a:bodyPr>
          <a:lstStyle/>
          <a:p>
            <a:r>
              <a:rPr lang="en-US" sz="2800">
                <a:solidFill>
                  <a:schemeClr val="tx2"/>
                </a:solidFill>
                <a:latin typeface="+mj-lt"/>
              </a:rPr>
              <a:t>Agenda</a:t>
            </a:r>
          </a:p>
        </p:txBody>
      </p:sp>
      <p:sp>
        <p:nvSpPr>
          <p:cNvPr id="6" name="Date Placeholder 5">
            <a:extLst>
              <a:ext uri="{FF2B5EF4-FFF2-40B4-BE49-F238E27FC236}">
                <a16:creationId xmlns:a16="http://schemas.microsoft.com/office/drawing/2014/main" id="{BDE6E43F-E12A-6E6F-D761-8FAEFAD9B911}"/>
              </a:ext>
            </a:extLst>
          </p:cNvPr>
          <p:cNvSpPr>
            <a:spLocks noGrp="1"/>
          </p:cNvSpPr>
          <p:nvPr>
            <p:ph type="dt" sz="half" idx="16"/>
          </p:nvPr>
        </p:nvSpPr>
        <p:spPr/>
        <p:txBody>
          <a:bodyPr/>
          <a:lstStyle/>
          <a:p>
            <a:fld id="{EFA7EC49-6E09-3745-A806-E1CD3CBCFFE0}" type="datetime4">
              <a:rPr lang="en-GB" smtClean="0"/>
              <a:t>04 July 2025</a:t>
            </a:fld>
            <a:endParaRPr lang="en-US"/>
          </a:p>
        </p:txBody>
      </p:sp>
      <p:sp>
        <p:nvSpPr>
          <p:cNvPr id="7" name="Footer Placeholder 6">
            <a:extLst>
              <a:ext uri="{FF2B5EF4-FFF2-40B4-BE49-F238E27FC236}">
                <a16:creationId xmlns:a16="http://schemas.microsoft.com/office/drawing/2014/main" id="{A0ACAE90-C213-3E6A-E5A6-6C8B64A7CE1F}"/>
              </a:ext>
            </a:extLst>
          </p:cNvPr>
          <p:cNvSpPr>
            <a:spLocks noGrp="1"/>
          </p:cNvSpPr>
          <p:nvPr>
            <p:ph type="ftr" sz="quarter" idx="17"/>
          </p:nvPr>
        </p:nvSpPr>
        <p:spPr/>
        <p:txBody>
          <a:bodyPr/>
          <a:lstStyle/>
          <a:p>
            <a:r>
              <a:rPr lang="en-US"/>
              <a:t>Document reference</a:t>
            </a:r>
          </a:p>
        </p:txBody>
      </p:sp>
      <p:sp>
        <p:nvSpPr>
          <p:cNvPr id="8" name="Slide Number Placeholder 7">
            <a:extLst>
              <a:ext uri="{FF2B5EF4-FFF2-40B4-BE49-F238E27FC236}">
                <a16:creationId xmlns:a16="http://schemas.microsoft.com/office/drawing/2014/main" id="{05C21B7B-5CF8-B8CF-2429-CF43D91BF450}"/>
              </a:ext>
            </a:extLst>
          </p:cNvPr>
          <p:cNvSpPr>
            <a:spLocks noGrp="1"/>
          </p:cNvSpPr>
          <p:nvPr>
            <p:ph type="sldNum" sz="quarter" idx="18"/>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4198455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amp; Icon">
    <p:spTree>
      <p:nvGrpSpPr>
        <p:cNvPr id="1" name=""/>
        <p:cNvGrpSpPr/>
        <p:nvPr/>
      </p:nvGrpSpPr>
      <p:grpSpPr>
        <a:xfrm>
          <a:off x="0" y="0"/>
          <a:ext cx="0" cy="0"/>
          <a:chOff x="0" y="0"/>
          <a:chExt cx="0" cy="0"/>
        </a:xfrm>
      </p:grpSpPr>
      <p:sp>
        <p:nvSpPr>
          <p:cNvPr id="21" name="Text Placeholder 16">
            <a:extLst>
              <a:ext uri="{FF2B5EF4-FFF2-40B4-BE49-F238E27FC236}">
                <a16:creationId xmlns:a16="http://schemas.microsoft.com/office/drawing/2014/main" id="{BCE5CBB2-3535-1617-ABA4-83C651981186}"/>
              </a:ext>
            </a:extLst>
          </p:cNvPr>
          <p:cNvSpPr>
            <a:spLocks noGrp="1"/>
          </p:cNvSpPr>
          <p:nvPr>
            <p:ph type="body" sz="quarter" idx="15" hasCustomPrompt="1"/>
          </p:nvPr>
        </p:nvSpPr>
        <p:spPr>
          <a:xfrm>
            <a:off x="425605" y="1246858"/>
            <a:ext cx="7362970" cy="4531369"/>
          </a:xfrm>
        </p:spPr>
        <p:txBody>
          <a:bodyPr/>
          <a:lstStyle/>
          <a:p>
            <a:pPr lvl="0"/>
            <a:r>
              <a:rPr lang="en-GB"/>
              <a:t>Click to edit bullet points</a:t>
            </a:r>
          </a:p>
        </p:txBody>
      </p:sp>
      <p:sp>
        <p:nvSpPr>
          <p:cNvPr id="23" name="TextBox 22">
            <a:extLst>
              <a:ext uri="{FF2B5EF4-FFF2-40B4-BE49-F238E27FC236}">
                <a16:creationId xmlns:a16="http://schemas.microsoft.com/office/drawing/2014/main" id="{7F40D6BB-7045-7CC7-A73C-344030F8771B}"/>
              </a:ext>
            </a:extLst>
          </p:cNvPr>
          <p:cNvSpPr txBox="1"/>
          <p:nvPr userDrawn="1"/>
        </p:nvSpPr>
        <p:spPr>
          <a:xfrm>
            <a:off x="425605" y="274355"/>
            <a:ext cx="6301766" cy="422661"/>
          </a:xfrm>
          <a:prstGeom prst="rect">
            <a:avLst/>
          </a:prstGeom>
          <a:noFill/>
        </p:spPr>
        <p:txBody>
          <a:bodyPr wrap="square" rtlCol="0">
            <a:noAutofit/>
          </a:bodyPr>
          <a:lstStyle/>
          <a:p>
            <a:r>
              <a:rPr lang="en-US" sz="2800">
                <a:solidFill>
                  <a:schemeClr val="tx2"/>
                </a:solidFill>
                <a:latin typeface="+mj-lt"/>
              </a:rPr>
              <a:t>Agenda</a:t>
            </a:r>
          </a:p>
        </p:txBody>
      </p:sp>
      <p:sp>
        <p:nvSpPr>
          <p:cNvPr id="10" name="Freeform 9">
            <a:extLst>
              <a:ext uri="{FF2B5EF4-FFF2-40B4-BE49-F238E27FC236}">
                <a16:creationId xmlns:a16="http://schemas.microsoft.com/office/drawing/2014/main" id="{3586B15D-1466-F489-FDE3-6F4482D15241}"/>
              </a:ext>
            </a:extLst>
          </p:cNvPr>
          <p:cNvSpPr/>
          <p:nvPr userDrawn="1"/>
        </p:nvSpPr>
        <p:spPr>
          <a:xfrm>
            <a:off x="8153401" y="0"/>
            <a:ext cx="4038599" cy="6311900"/>
          </a:xfrm>
          <a:custGeom>
            <a:avLst/>
            <a:gdLst>
              <a:gd name="connsiteX0" fmla="*/ 0 w 4038599"/>
              <a:gd name="connsiteY0" fmla="*/ 0 h 6237305"/>
              <a:gd name="connsiteX1" fmla="*/ 4038599 w 4038599"/>
              <a:gd name="connsiteY1" fmla="*/ 0 h 6237305"/>
              <a:gd name="connsiteX2" fmla="*/ 4038599 w 4038599"/>
              <a:gd name="connsiteY2" fmla="*/ 11 h 6237305"/>
              <a:gd name="connsiteX3" fmla="*/ 4038599 w 4038599"/>
              <a:gd name="connsiteY3" fmla="*/ 349026 h 6237305"/>
              <a:gd name="connsiteX4" fmla="*/ 4038599 w 4038599"/>
              <a:gd name="connsiteY4" fmla="*/ 798616 h 6237305"/>
              <a:gd name="connsiteX5" fmla="*/ 4038599 w 4038599"/>
              <a:gd name="connsiteY5" fmla="*/ 5888289 h 6237305"/>
              <a:gd name="connsiteX6" fmla="*/ 4038599 w 4038599"/>
              <a:gd name="connsiteY6" fmla="*/ 6237302 h 6237305"/>
              <a:gd name="connsiteX7" fmla="*/ 3689613 w 4038599"/>
              <a:gd name="connsiteY7" fmla="*/ 6237302 h 6237305"/>
              <a:gd name="connsiteX8" fmla="*/ 3689583 w 4038599"/>
              <a:gd name="connsiteY8" fmla="*/ 6237305 h 6237305"/>
              <a:gd name="connsiteX9" fmla="*/ 349016 w 4038599"/>
              <a:gd name="connsiteY9" fmla="*/ 6237305 h 6237305"/>
              <a:gd name="connsiteX10" fmla="*/ 0 w 4038599"/>
              <a:gd name="connsiteY10" fmla="*/ 5888289 h 6237305"/>
              <a:gd name="connsiteX11" fmla="*/ 0 w 4038599"/>
              <a:gd name="connsiteY11" fmla="*/ 798616 h 6237305"/>
              <a:gd name="connsiteX12" fmla="*/ 0 w 4038599"/>
              <a:gd name="connsiteY12" fmla="*/ 349026 h 623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8599" h="6237305">
                <a:moveTo>
                  <a:pt x="0" y="0"/>
                </a:moveTo>
                <a:lnTo>
                  <a:pt x="4038599" y="0"/>
                </a:lnTo>
                <a:lnTo>
                  <a:pt x="4038599" y="11"/>
                </a:lnTo>
                <a:lnTo>
                  <a:pt x="4038599" y="349026"/>
                </a:lnTo>
                <a:lnTo>
                  <a:pt x="4038599" y="798616"/>
                </a:lnTo>
                <a:lnTo>
                  <a:pt x="4038599" y="5888289"/>
                </a:lnTo>
                <a:lnTo>
                  <a:pt x="4038599" y="6237302"/>
                </a:lnTo>
                <a:lnTo>
                  <a:pt x="3689613" y="6237302"/>
                </a:lnTo>
                <a:lnTo>
                  <a:pt x="3689583" y="6237305"/>
                </a:lnTo>
                <a:lnTo>
                  <a:pt x="349016" y="6237305"/>
                </a:lnTo>
                <a:cubicBezTo>
                  <a:pt x="156260" y="6237305"/>
                  <a:pt x="0" y="6081045"/>
                  <a:pt x="0" y="5888289"/>
                </a:cubicBezTo>
                <a:lnTo>
                  <a:pt x="0" y="798616"/>
                </a:lnTo>
                <a:lnTo>
                  <a:pt x="0" y="349026"/>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Picture Placeholder 28">
            <a:extLst>
              <a:ext uri="{FF2B5EF4-FFF2-40B4-BE49-F238E27FC236}">
                <a16:creationId xmlns:a16="http://schemas.microsoft.com/office/drawing/2014/main" id="{77B05B02-020C-E10C-9581-B2C17FA07267}"/>
              </a:ext>
            </a:extLst>
          </p:cNvPr>
          <p:cNvSpPr>
            <a:spLocks noGrp="1"/>
          </p:cNvSpPr>
          <p:nvPr>
            <p:ph type="pic" sz="quarter" idx="16" hasCustomPrompt="1"/>
          </p:nvPr>
        </p:nvSpPr>
        <p:spPr>
          <a:xfrm>
            <a:off x="9334608" y="1246858"/>
            <a:ext cx="1792241" cy="1775764"/>
          </a:xfrm>
        </p:spPr>
        <p:txBody>
          <a:bodyPr anchor="ctr" anchorCtr="0">
            <a:noAutofit/>
          </a:bodyPr>
          <a:lstStyle>
            <a:lvl1pPr marL="0" indent="0" algn="ctr">
              <a:buNone/>
              <a:defRPr>
                <a:solidFill>
                  <a:schemeClr val="bg1"/>
                </a:solidFill>
              </a:defRPr>
            </a:lvl1pPr>
          </a:lstStyle>
          <a:p>
            <a:r>
              <a:rPr lang="en-US"/>
              <a:t>Insert Icon</a:t>
            </a:r>
          </a:p>
        </p:txBody>
      </p:sp>
      <p:sp>
        <p:nvSpPr>
          <p:cNvPr id="6" name="Date Placeholder 5">
            <a:extLst>
              <a:ext uri="{FF2B5EF4-FFF2-40B4-BE49-F238E27FC236}">
                <a16:creationId xmlns:a16="http://schemas.microsoft.com/office/drawing/2014/main" id="{EDB8601F-7789-E1E7-8D4B-F47596C9C0DB}"/>
              </a:ext>
            </a:extLst>
          </p:cNvPr>
          <p:cNvSpPr>
            <a:spLocks noGrp="1"/>
          </p:cNvSpPr>
          <p:nvPr>
            <p:ph type="dt" sz="half" idx="17"/>
          </p:nvPr>
        </p:nvSpPr>
        <p:spPr/>
        <p:txBody>
          <a:bodyPr/>
          <a:lstStyle/>
          <a:p>
            <a:fld id="{48DAF82E-5BD5-D448-B4F9-D6391FDE9F65}" type="datetime4">
              <a:rPr lang="en-GB" smtClean="0"/>
              <a:t>04 July 2025</a:t>
            </a:fld>
            <a:endParaRPr lang="en-US"/>
          </a:p>
        </p:txBody>
      </p:sp>
      <p:sp>
        <p:nvSpPr>
          <p:cNvPr id="7" name="Footer Placeholder 6">
            <a:extLst>
              <a:ext uri="{FF2B5EF4-FFF2-40B4-BE49-F238E27FC236}">
                <a16:creationId xmlns:a16="http://schemas.microsoft.com/office/drawing/2014/main" id="{66F06F9D-5FB0-1A6F-C4B3-FBE1EDD3ECF1}"/>
              </a:ext>
            </a:extLst>
          </p:cNvPr>
          <p:cNvSpPr>
            <a:spLocks noGrp="1"/>
          </p:cNvSpPr>
          <p:nvPr>
            <p:ph type="ftr" sz="quarter" idx="18"/>
          </p:nvPr>
        </p:nvSpPr>
        <p:spPr/>
        <p:txBody>
          <a:bodyPr/>
          <a:lstStyle/>
          <a:p>
            <a:r>
              <a:rPr lang="en-US"/>
              <a:t>Document reference</a:t>
            </a:r>
          </a:p>
        </p:txBody>
      </p:sp>
      <p:sp>
        <p:nvSpPr>
          <p:cNvPr id="8" name="Slide Number Placeholder 7">
            <a:extLst>
              <a:ext uri="{FF2B5EF4-FFF2-40B4-BE49-F238E27FC236}">
                <a16:creationId xmlns:a16="http://schemas.microsoft.com/office/drawing/2014/main" id="{8DFCA1D1-0DF9-7EF2-563E-171914F5EF25}"/>
              </a:ext>
            </a:extLst>
          </p:cNvPr>
          <p:cNvSpPr>
            <a:spLocks noGrp="1"/>
          </p:cNvSpPr>
          <p:nvPr>
            <p:ph type="sldNum" sz="quarter" idx="19"/>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2674159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Divider">
    <p:bg>
      <p:bgPr>
        <a:solidFill>
          <a:srgbClr val="CCE4F8"/>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021097-B1A1-D158-792C-BD7005517EEF}"/>
              </a:ext>
            </a:extLst>
          </p:cNvPr>
          <p:cNvSpPr>
            <a:spLocks noGrp="1"/>
          </p:cNvSpPr>
          <p:nvPr>
            <p:ph type="pic" sz="quarter" idx="11" hasCustomPrompt="1"/>
          </p:nvPr>
        </p:nvSpPr>
        <p:spPr>
          <a:xfrm>
            <a:off x="6975279" y="1025753"/>
            <a:ext cx="4320000" cy="4320000"/>
          </a:xfrm>
          <a:prstGeom prst="roundRect">
            <a:avLst>
              <a:gd name="adj" fmla="val 8805"/>
            </a:avLst>
          </a:prstGeom>
          <a:solidFill>
            <a:schemeClr val="bg1">
              <a:lumMod val="95000"/>
            </a:schemeClr>
          </a:solidFill>
        </p:spPr>
        <p:txBody>
          <a:bodyPr anchor="ctr" anchorCtr="0"/>
          <a:lstStyle>
            <a:lvl1pPr marL="0" indent="0" algn="ctr">
              <a:buNone/>
              <a:defRPr/>
            </a:lvl1pPr>
          </a:lstStyle>
          <a:p>
            <a:r>
              <a:rPr lang="en-US"/>
              <a:t>Insert Image</a:t>
            </a:r>
          </a:p>
        </p:txBody>
      </p:sp>
      <p:sp>
        <p:nvSpPr>
          <p:cNvPr id="4" name="Text Placeholder 3">
            <a:extLst>
              <a:ext uri="{FF2B5EF4-FFF2-40B4-BE49-F238E27FC236}">
                <a16:creationId xmlns:a16="http://schemas.microsoft.com/office/drawing/2014/main" id="{47C30B07-1201-680F-CEE5-A2C040DA4863}"/>
              </a:ext>
            </a:extLst>
          </p:cNvPr>
          <p:cNvSpPr>
            <a:spLocks noGrp="1"/>
          </p:cNvSpPr>
          <p:nvPr>
            <p:ph type="body" sz="quarter" idx="10" hasCustomPrompt="1"/>
          </p:nvPr>
        </p:nvSpPr>
        <p:spPr>
          <a:xfrm>
            <a:off x="420689" y="2514599"/>
            <a:ext cx="5675311" cy="1404258"/>
          </a:xfrm>
        </p:spPr>
        <p:txBody>
          <a:bodyPr anchor="t" anchorCtr="0">
            <a:normAutofit/>
          </a:bodyPr>
          <a:lstStyle>
            <a:lvl1pPr marL="0" indent="0">
              <a:buNone/>
              <a:defRPr sz="3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here to add text</a:t>
            </a:r>
            <a:endParaRPr lang="en-US"/>
          </a:p>
        </p:txBody>
      </p:sp>
      <p:sp>
        <p:nvSpPr>
          <p:cNvPr id="20" name="Date Placeholder 19">
            <a:extLst>
              <a:ext uri="{FF2B5EF4-FFF2-40B4-BE49-F238E27FC236}">
                <a16:creationId xmlns:a16="http://schemas.microsoft.com/office/drawing/2014/main" id="{696CFB98-22EB-9F5F-D3FC-E41E7A4C709B}"/>
              </a:ext>
            </a:extLst>
          </p:cNvPr>
          <p:cNvSpPr>
            <a:spLocks noGrp="1"/>
          </p:cNvSpPr>
          <p:nvPr>
            <p:ph type="dt" sz="half" idx="12"/>
          </p:nvPr>
        </p:nvSpPr>
        <p:spPr/>
        <p:txBody>
          <a:bodyPr/>
          <a:lstStyle/>
          <a:p>
            <a:fld id="{0459310B-D1F0-0D4A-9D02-B4B40C6F0A1D}" type="datetime4">
              <a:rPr lang="en-GB" smtClean="0"/>
              <a:t>04 July 2025</a:t>
            </a:fld>
            <a:endParaRPr lang="en-US"/>
          </a:p>
        </p:txBody>
      </p:sp>
      <p:sp>
        <p:nvSpPr>
          <p:cNvPr id="21" name="Footer Placeholder 20">
            <a:extLst>
              <a:ext uri="{FF2B5EF4-FFF2-40B4-BE49-F238E27FC236}">
                <a16:creationId xmlns:a16="http://schemas.microsoft.com/office/drawing/2014/main" id="{5F6ACABC-24B7-FF4B-D8E0-AA33746B5991}"/>
              </a:ext>
            </a:extLst>
          </p:cNvPr>
          <p:cNvSpPr>
            <a:spLocks noGrp="1"/>
          </p:cNvSpPr>
          <p:nvPr>
            <p:ph type="ftr" sz="quarter" idx="13"/>
          </p:nvPr>
        </p:nvSpPr>
        <p:spPr/>
        <p:txBody>
          <a:bodyPr/>
          <a:lstStyle/>
          <a:p>
            <a:r>
              <a:rPr lang="en-US"/>
              <a:t>Document reference</a:t>
            </a:r>
          </a:p>
        </p:txBody>
      </p:sp>
      <p:sp>
        <p:nvSpPr>
          <p:cNvPr id="22" name="Slide Number Placeholder 21">
            <a:extLst>
              <a:ext uri="{FF2B5EF4-FFF2-40B4-BE49-F238E27FC236}">
                <a16:creationId xmlns:a16="http://schemas.microsoft.com/office/drawing/2014/main" id="{AF988C4B-846B-34BF-D043-AD90B53D28D9}"/>
              </a:ext>
            </a:extLst>
          </p:cNvPr>
          <p:cNvSpPr>
            <a:spLocks noGrp="1"/>
          </p:cNvSpPr>
          <p:nvPr>
            <p:ph type="sldNum" sz="quarter" idx="14"/>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2435706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Divider">
    <p:bg>
      <p:bgPr>
        <a:solidFill>
          <a:srgbClr val="C1EBED"/>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021097-B1A1-D158-792C-BD7005517EEF}"/>
              </a:ext>
            </a:extLst>
          </p:cNvPr>
          <p:cNvSpPr>
            <a:spLocks noGrp="1"/>
          </p:cNvSpPr>
          <p:nvPr>
            <p:ph type="pic" sz="quarter" idx="11" hasCustomPrompt="1"/>
          </p:nvPr>
        </p:nvSpPr>
        <p:spPr>
          <a:xfrm>
            <a:off x="6975279" y="1025753"/>
            <a:ext cx="4320000" cy="4320000"/>
          </a:xfrm>
          <a:prstGeom prst="roundRect">
            <a:avLst>
              <a:gd name="adj" fmla="val 8805"/>
            </a:avLst>
          </a:prstGeom>
          <a:solidFill>
            <a:schemeClr val="bg1">
              <a:lumMod val="95000"/>
            </a:schemeClr>
          </a:solidFill>
        </p:spPr>
        <p:txBody>
          <a:bodyPr anchor="ctr" anchorCtr="0"/>
          <a:lstStyle>
            <a:lvl1pPr marL="0" indent="0" algn="ctr">
              <a:buNone/>
              <a:defRPr/>
            </a:lvl1pPr>
          </a:lstStyle>
          <a:p>
            <a:r>
              <a:rPr lang="en-US"/>
              <a:t>Insert Image</a:t>
            </a:r>
          </a:p>
        </p:txBody>
      </p:sp>
      <p:sp>
        <p:nvSpPr>
          <p:cNvPr id="4" name="Text Placeholder 3">
            <a:extLst>
              <a:ext uri="{FF2B5EF4-FFF2-40B4-BE49-F238E27FC236}">
                <a16:creationId xmlns:a16="http://schemas.microsoft.com/office/drawing/2014/main" id="{47C30B07-1201-680F-CEE5-A2C040DA4863}"/>
              </a:ext>
            </a:extLst>
          </p:cNvPr>
          <p:cNvSpPr>
            <a:spLocks noGrp="1"/>
          </p:cNvSpPr>
          <p:nvPr>
            <p:ph type="body" sz="quarter" idx="10" hasCustomPrompt="1"/>
          </p:nvPr>
        </p:nvSpPr>
        <p:spPr>
          <a:xfrm>
            <a:off x="420689" y="2514599"/>
            <a:ext cx="5675311" cy="1404258"/>
          </a:xfrm>
        </p:spPr>
        <p:txBody>
          <a:bodyPr anchor="t" anchorCtr="0">
            <a:normAutofit/>
          </a:bodyPr>
          <a:lstStyle>
            <a:lvl1pPr marL="0" indent="0">
              <a:buNone/>
              <a:defRPr sz="3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here to add text</a:t>
            </a:r>
            <a:endParaRPr lang="en-US"/>
          </a:p>
        </p:txBody>
      </p:sp>
      <p:sp>
        <p:nvSpPr>
          <p:cNvPr id="11" name="Date Placeholder 10">
            <a:extLst>
              <a:ext uri="{FF2B5EF4-FFF2-40B4-BE49-F238E27FC236}">
                <a16:creationId xmlns:a16="http://schemas.microsoft.com/office/drawing/2014/main" id="{A224108F-B8E5-4512-796D-9A12619D1436}"/>
              </a:ext>
            </a:extLst>
          </p:cNvPr>
          <p:cNvSpPr>
            <a:spLocks noGrp="1"/>
          </p:cNvSpPr>
          <p:nvPr>
            <p:ph type="dt" sz="half" idx="12"/>
          </p:nvPr>
        </p:nvSpPr>
        <p:spPr/>
        <p:txBody>
          <a:bodyPr/>
          <a:lstStyle/>
          <a:p>
            <a:fld id="{F5EF8EA1-6855-6644-A513-8F353D1FAF3E}" type="datetime4">
              <a:rPr lang="en-GB" smtClean="0"/>
              <a:t>04 July 2025</a:t>
            </a:fld>
            <a:endParaRPr lang="en-US"/>
          </a:p>
        </p:txBody>
      </p:sp>
      <p:sp>
        <p:nvSpPr>
          <p:cNvPr id="12" name="Footer Placeholder 11">
            <a:extLst>
              <a:ext uri="{FF2B5EF4-FFF2-40B4-BE49-F238E27FC236}">
                <a16:creationId xmlns:a16="http://schemas.microsoft.com/office/drawing/2014/main" id="{D708CBC1-17D5-8FE6-C0B6-EC9B673CB6FC}"/>
              </a:ext>
            </a:extLst>
          </p:cNvPr>
          <p:cNvSpPr>
            <a:spLocks noGrp="1"/>
          </p:cNvSpPr>
          <p:nvPr>
            <p:ph type="ftr" sz="quarter" idx="13"/>
          </p:nvPr>
        </p:nvSpPr>
        <p:spPr/>
        <p:txBody>
          <a:bodyPr/>
          <a:lstStyle/>
          <a:p>
            <a:r>
              <a:rPr lang="en-US"/>
              <a:t>Document reference</a:t>
            </a:r>
          </a:p>
        </p:txBody>
      </p:sp>
      <p:sp>
        <p:nvSpPr>
          <p:cNvPr id="14" name="Slide Number Placeholder 13">
            <a:extLst>
              <a:ext uri="{FF2B5EF4-FFF2-40B4-BE49-F238E27FC236}">
                <a16:creationId xmlns:a16="http://schemas.microsoft.com/office/drawing/2014/main" id="{C36F1F8E-05B5-9B5D-8D81-3288BD022DF5}"/>
              </a:ext>
            </a:extLst>
          </p:cNvPr>
          <p:cNvSpPr>
            <a:spLocks noGrp="1"/>
          </p:cNvSpPr>
          <p:nvPr>
            <p:ph type="sldNum" sz="quarter" idx="14"/>
          </p:nvPr>
        </p:nvSpPr>
        <p:spPr/>
        <p:txBody>
          <a:bodyPr/>
          <a:lstStyle/>
          <a:p>
            <a:fld id="{6AD8432E-184A-5F4F-8E3C-CF177D3DF00D}" type="slidenum">
              <a:rPr lang="en-US" smtClean="0"/>
              <a:pPr/>
              <a:t>‹#›</a:t>
            </a:fld>
            <a:endParaRPr lang="en-US"/>
          </a:p>
        </p:txBody>
      </p:sp>
    </p:spTree>
    <p:extLst>
      <p:ext uri="{BB962C8B-B14F-4D97-AF65-F5344CB8AC3E}">
        <p14:creationId xmlns:p14="http://schemas.microsoft.com/office/powerpoint/2010/main" val="2003442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9" Type="http://schemas.openxmlformats.org/officeDocument/2006/relationships/slideLayout" Target="../slideLayouts/slideLayout42.xml"/><Relationship Id="rId21" Type="http://schemas.openxmlformats.org/officeDocument/2006/relationships/slideLayout" Target="../slideLayouts/slideLayout24.xml"/><Relationship Id="rId34" Type="http://schemas.openxmlformats.org/officeDocument/2006/relationships/slideLayout" Target="../slideLayouts/slideLayout37.xml"/><Relationship Id="rId7" Type="http://schemas.openxmlformats.org/officeDocument/2006/relationships/slideLayout" Target="../slideLayouts/slideLayout1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41"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37" Type="http://schemas.openxmlformats.org/officeDocument/2006/relationships/slideLayout" Target="../slideLayouts/slideLayout40.xml"/><Relationship Id="rId40" Type="http://schemas.openxmlformats.org/officeDocument/2006/relationships/theme" Target="../theme/theme2.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36" Type="http://schemas.openxmlformats.org/officeDocument/2006/relationships/slideLayout" Target="../slideLayouts/slideLayout39.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slideLayout" Target="../slideLayouts/slideLayout38.xml"/><Relationship Id="rId8" Type="http://schemas.openxmlformats.org/officeDocument/2006/relationships/slideLayout" Target="../slideLayouts/slideLayout11.xml"/><Relationship Id="rId3" Type="http://schemas.openxmlformats.org/officeDocument/2006/relationships/slideLayout" Target="../slideLayouts/slideLayout6.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3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8ADF4E-955F-9E67-BA71-3A880DCA6415}"/>
              </a:ext>
            </a:extLst>
          </p:cNvPr>
          <p:cNvSpPr>
            <a:spLocks noGrp="1"/>
          </p:cNvSpPr>
          <p:nvPr>
            <p:ph type="title"/>
          </p:nvPr>
        </p:nvSpPr>
        <p:spPr>
          <a:xfrm>
            <a:off x="425605" y="365125"/>
            <a:ext cx="11340790" cy="1325563"/>
          </a:xfrm>
          <a:prstGeom prst="rect">
            <a:avLst/>
          </a:prstGeom>
        </p:spPr>
        <p:txBody>
          <a:bodyPr vert="horz" lIns="9000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AC5B3D8D-D191-B3AC-D7C9-E63E15CE021F}"/>
              </a:ext>
            </a:extLst>
          </p:cNvPr>
          <p:cNvSpPr>
            <a:spLocks noGrp="1"/>
          </p:cNvSpPr>
          <p:nvPr>
            <p:ph type="body" idx="1"/>
          </p:nvPr>
        </p:nvSpPr>
        <p:spPr>
          <a:xfrm>
            <a:off x="425605" y="1825625"/>
            <a:ext cx="11340790" cy="4351338"/>
          </a:xfrm>
          <a:prstGeom prst="rect">
            <a:avLst/>
          </a:prstGeom>
        </p:spPr>
        <p:txBody>
          <a:bodyPr vert="horz" lIns="9000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8">
            <a:extLst>
              <a:ext uri="{FF2B5EF4-FFF2-40B4-BE49-F238E27FC236}">
                <a16:creationId xmlns:a16="http://schemas.microsoft.com/office/drawing/2014/main" id="{902AE5FC-EEF0-3E64-C3FD-56EBF1F9F561}"/>
              </a:ext>
            </a:extLst>
          </p:cNvPr>
          <p:cNvSpPr>
            <a:spLocks noGrp="1"/>
          </p:cNvSpPr>
          <p:nvPr>
            <p:ph type="dt" sz="half" idx="2"/>
          </p:nvPr>
        </p:nvSpPr>
        <p:spPr>
          <a:xfrm>
            <a:off x="425605"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0487F6B-A8CF-7B47-A044-468F68B9BC51}" type="datetime4">
              <a:rPr lang="en-GB" smtClean="0"/>
              <a:t>04 July 2025</a:t>
            </a:fld>
            <a:endParaRPr lang="en-US"/>
          </a:p>
        </p:txBody>
      </p:sp>
      <p:sp>
        <p:nvSpPr>
          <p:cNvPr id="6" name="TextBox 5">
            <a:extLst>
              <a:ext uri="{FF2B5EF4-FFF2-40B4-BE49-F238E27FC236}">
                <a16:creationId xmlns:a16="http://schemas.microsoft.com/office/drawing/2014/main" id="{2A72A9DA-6426-3747-2B44-7213535D0B11}"/>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7" name="TextBox 6">
            <a:extLst>
              <a:ext uri="{FF2B5EF4-FFF2-40B4-BE49-F238E27FC236}">
                <a16:creationId xmlns:a16="http://schemas.microsoft.com/office/drawing/2014/main" id="{07E8C7F0-B39B-DA91-D80B-55732BED7AF8}"/>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327075037"/>
      </p:ext>
    </p:extLst>
  </p:cSld>
  <p:clrMap bg1="lt1" tx1="dk1" bg2="lt2" tx2="dk2" accent1="accent1" accent2="accent2" accent3="accent3" accent4="accent4" accent5="accent5" accent6="accent6" hlink="hlink" folHlink="folHlink"/>
  <p:sldLayoutIdLst>
    <p:sldLayoutId id="2147483694" r:id="rId1"/>
    <p:sldLayoutId id="2147483693" r:id="rId2"/>
    <p:sldLayoutId id="2147483695" r:id="rId3"/>
  </p:sldLayoutIdLst>
  <p:hf hdr="0"/>
  <p:txStyles>
    <p:titleStyle>
      <a:lvl1pPr algn="l" defTabSz="914400" rtl="0" eaLnBrk="1" latinLnBrk="0" hangingPunct="1">
        <a:lnSpc>
          <a:spcPct val="90000"/>
        </a:lnSpc>
        <a:spcBef>
          <a:spcPct val="0"/>
        </a:spcBef>
        <a:buNone/>
        <a:defRPr sz="2800" kern="1200">
          <a:solidFill>
            <a:schemeClr val="tx2"/>
          </a:solidFill>
          <a:latin typeface="Cambria" panose="02040503050406030204" pitchFamily="18" charset="0"/>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F872376-EC16-0BC9-BB85-E2831D191CD7}"/>
              </a:ext>
            </a:extLst>
          </p:cNvPr>
          <p:cNvSpPr/>
          <p:nvPr userDrawn="1"/>
        </p:nvSpPr>
        <p:spPr>
          <a:xfrm>
            <a:off x="0" y="6311900"/>
            <a:ext cx="12192000" cy="546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bIns="46800" rtlCol="0" anchor="ctr"/>
          <a:lstStyle/>
          <a:p>
            <a:pPr algn="ctr"/>
            <a:endParaRPr lang="en-US"/>
          </a:p>
        </p:txBody>
      </p:sp>
      <p:sp>
        <p:nvSpPr>
          <p:cNvPr id="2" name="Title Placeholder 1">
            <a:extLst>
              <a:ext uri="{FF2B5EF4-FFF2-40B4-BE49-F238E27FC236}">
                <a16:creationId xmlns:a16="http://schemas.microsoft.com/office/drawing/2014/main" id="{9C8ADF4E-955F-9E67-BA71-3A880DCA6415}"/>
              </a:ext>
            </a:extLst>
          </p:cNvPr>
          <p:cNvSpPr>
            <a:spLocks noGrp="1"/>
          </p:cNvSpPr>
          <p:nvPr>
            <p:ph type="title"/>
          </p:nvPr>
        </p:nvSpPr>
        <p:spPr>
          <a:xfrm>
            <a:off x="425605" y="365125"/>
            <a:ext cx="11340790" cy="1325563"/>
          </a:xfrm>
          <a:prstGeom prst="rect">
            <a:avLst/>
          </a:prstGeom>
        </p:spPr>
        <p:txBody>
          <a:bodyPr vert="horz" lIns="90000" tIns="0" rIns="0" bIns="0" rtlCol="0" anchor="t" anchorCtr="0">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C5B3D8D-D191-B3AC-D7C9-E63E15CE021F}"/>
              </a:ext>
            </a:extLst>
          </p:cNvPr>
          <p:cNvSpPr>
            <a:spLocks noGrp="1"/>
          </p:cNvSpPr>
          <p:nvPr>
            <p:ph type="body" idx="1"/>
          </p:nvPr>
        </p:nvSpPr>
        <p:spPr>
          <a:xfrm>
            <a:off x="425605" y="1825625"/>
            <a:ext cx="11340790" cy="4351338"/>
          </a:xfrm>
          <a:prstGeom prst="rect">
            <a:avLst/>
          </a:prstGeom>
        </p:spPr>
        <p:txBody>
          <a:bodyPr vert="horz" lIns="9000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a:p>
            <a:pPr lvl="8"/>
            <a:endParaRPr lang="en-US"/>
          </a:p>
        </p:txBody>
      </p:sp>
      <p:sp>
        <p:nvSpPr>
          <p:cNvPr id="21" name="Date Placeholder 20">
            <a:extLst>
              <a:ext uri="{FF2B5EF4-FFF2-40B4-BE49-F238E27FC236}">
                <a16:creationId xmlns:a16="http://schemas.microsoft.com/office/drawing/2014/main" id="{37D4FDE3-6D4C-3C21-45ED-15C37F3F58C7}"/>
              </a:ext>
            </a:extLst>
          </p:cNvPr>
          <p:cNvSpPr>
            <a:spLocks noGrp="1"/>
          </p:cNvSpPr>
          <p:nvPr>
            <p:ph type="dt" sz="half" idx="2"/>
          </p:nvPr>
        </p:nvSpPr>
        <p:spPr>
          <a:xfrm>
            <a:off x="8759873" y="6458372"/>
            <a:ext cx="1221849" cy="253156"/>
          </a:xfrm>
          <a:prstGeom prst="rect">
            <a:avLst/>
          </a:prstGeom>
        </p:spPr>
        <p:txBody>
          <a:bodyPr vert="horz" lIns="91440" tIns="45720" rIns="91440" bIns="45720" rtlCol="0" anchor="ctr"/>
          <a:lstStyle>
            <a:lvl1pPr algn="ctr">
              <a:defRPr sz="800">
                <a:solidFill>
                  <a:schemeClr val="tx1"/>
                </a:solidFill>
              </a:defRPr>
            </a:lvl1pPr>
          </a:lstStyle>
          <a:p>
            <a:fld id="{5ACB5E88-85BD-7943-A88D-52E235BE9A80}" type="datetime4">
              <a:rPr lang="en-GB" smtClean="0"/>
              <a:t>04 July 2025</a:t>
            </a:fld>
            <a:endParaRPr lang="en-US"/>
          </a:p>
        </p:txBody>
      </p:sp>
      <p:cxnSp>
        <p:nvCxnSpPr>
          <p:cNvPr id="23" name="Straight Connector 22">
            <a:extLst>
              <a:ext uri="{FF2B5EF4-FFF2-40B4-BE49-F238E27FC236}">
                <a16:creationId xmlns:a16="http://schemas.microsoft.com/office/drawing/2014/main" id="{CB70E6CE-D2BA-E1B1-7E9C-7017433A75DF}"/>
              </a:ext>
            </a:extLst>
          </p:cNvPr>
          <p:cNvCxnSpPr>
            <a:cxnSpLocks/>
          </p:cNvCxnSpPr>
          <p:nvPr userDrawn="1"/>
        </p:nvCxnSpPr>
        <p:spPr>
          <a:xfrm>
            <a:off x="8669188" y="6458372"/>
            <a:ext cx="0" cy="253156"/>
          </a:xfrm>
          <a:prstGeom prst="line">
            <a:avLst/>
          </a:prstGeom>
          <a:ln>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E437EB-B038-7E44-FA38-410B14DCF084}"/>
              </a:ext>
            </a:extLst>
          </p:cNvPr>
          <p:cNvCxnSpPr>
            <a:cxnSpLocks/>
          </p:cNvCxnSpPr>
          <p:nvPr userDrawn="1"/>
        </p:nvCxnSpPr>
        <p:spPr>
          <a:xfrm>
            <a:off x="10088524" y="6458372"/>
            <a:ext cx="0" cy="253156"/>
          </a:xfrm>
          <a:prstGeom prst="line">
            <a:avLst/>
          </a:prstGeom>
          <a:ln>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6" name="object 44">
            <a:extLst>
              <a:ext uri="{FF2B5EF4-FFF2-40B4-BE49-F238E27FC236}">
                <a16:creationId xmlns:a16="http://schemas.microsoft.com/office/drawing/2014/main" id="{BA1AFE5F-FD02-5725-D2CC-9621173304A1}"/>
              </a:ext>
            </a:extLst>
          </p:cNvPr>
          <p:cNvSpPr txBox="1">
            <a:spLocks/>
          </p:cNvSpPr>
          <p:nvPr userDrawn="1"/>
        </p:nvSpPr>
        <p:spPr>
          <a:xfrm>
            <a:off x="10688189" y="6538785"/>
            <a:ext cx="985211" cy="92333"/>
          </a:xfrm>
          <a:prstGeom prst="rect">
            <a:avLst/>
          </a:prstGeom>
        </p:spPr>
        <p:txBody>
          <a:bodyPr vert="horz" wrap="square" lIns="0" tIns="0" rIns="0" bIns="0" rtlCol="0">
            <a:spAutoFit/>
          </a:bodyPr>
          <a:lstStyle/>
          <a:p>
            <a:pPr marL="38100" algn="r">
              <a:lnSpc>
                <a:spcPct val="100000"/>
              </a:lnSpc>
              <a:spcBef>
                <a:spcPts val="100"/>
              </a:spcBef>
            </a:pPr>
            <a:r>
              <a:rPr sz="600" baseline="0">
                <a:solidFill>
                  <a:schemeClr val="tx1"/>
                </a:solidFill>
                <a:latin typeface="Arial" panose="020B0604020202020204" pitchFamily="34" charset="0"/>
                <a:cs typeface="Arial"/>
              </a:rPr>
              <a:t>©</a:t>
            </a:r>
            <a:r>
              <a:rPr sz="600" spc="-40" baseline="0">
                <a:solidFill>
                  <a:schemeClr val="tx1"/>
                </a:solidFill>
                <a:latin typeface="Arial" panose="020B0604020202020204" pitchFamily="34" charset="0"/>
                <a:cs typeface="Arial"/>
              </a:rPr>
              <a:t> </a:t>
            </a:r>
            <a:r>
              <a:rPr sz="600" spc="7" baseline="0">
                <a:solidFill>
                  <a:schemeClr val="tx1"/>
                </a:solidFill>
                <a:latin typeface="Arial" panose="020B0604020202020204" pitchFamily="34" charset="0"/>
                <a:cs typeface="Arial"/>
              </a:rPr>
              <a:t>Sagentia</a:t>
            </a:r>
            <a:r>
              <a:rPr lang="en-GB" sz="600" spc="7" baseline="0">
                <a:solidFill>
                  <a:schemeClr val="tx1"/>
                </a:solidFill>
                <a:latin typeface="Arial" panose="020B0604020202020204" pitchFamily="34" charset="0"/>
                <a:cs typeface="Arial"/>
              </a:rPr>
              <a:t> Defence 2025</a:t>
            </a:r>
            <a:endParaRPr sz="600" baseline="0">
              <a:solidFill>
                <a:schemeClr val="tx1"/>
              </a:solidFill>
              <a:latin typeface="Arial" panose="020B0604020202020204" pitchFamily="34" charset="0"/>
              <a:cs typeface="Arial"/>
            </a:endParaRPr>
          </a:p>
        </p:txBody>
      </p:sp>
      <p:sp>
        <p:nvSpPr>
          <p:cNvPr id="28" name="Slide Number Placeholder 27">
            <a:extLst>
              <a:ext uri="{FF2B5EF4-FFF2-40B4-BE49-F238E27FC236}">
                <a16:creationId xmlns:a16="http://schemas.microsoft.com/office/drawing/2014/main" id="{68CD2321-E99C-0F6E-2213-676E7E9B9781}"/>
              </a:ext>
            </a:extLst>
          </p:cNvPr>
          <p:cNvSpPr>
            <a:spLocks noGrp="1"/>
          </p:cNvSpPr>
          <p:nvPr>
            <p:ph type="sldNum" sz="quarter" idx="4"/>
          </p:nvPr>
        </p:nvSpPr>
        <p:spPr>
          <a:xfrm>
            <a:off x="10187614" y="6458372"/>
            <a:ext cx="300221" cy="253156"/>
          </a:xfrm>
          <a:prstGeom prst="rect">
            <a:avLst/>
          </a:prstGeom>
        </p:spPr>
        <p:txBody>
          <a:bodyPr vert="horz" lIns="36000" tIns="46800" rIns="36000" bIns="45720" rtlCol="0" anchor="ctr"/>
          <a:lstStyle>
            <a:lvl1pPr algn="ctr">
              <a:defRPr sz="800">
                <a:solidFill>
                  <a:schemeClr val="tx1"/>
                </a:solidFill>
              </a:defRPr>
            </a:lvl1pPr>
          </a:lstStyle>
          <a:p>
            <a:fld id="{6AD8432E-184A-5F4F-8E3C-CF177D3DF00D}" type="slidenum">
              <a:rPr lang="en-US" smtClean="0"/>
              <a:pPr/>
              <a:t>‹#›</a:t>
            </a:fld>
            <a:endParaRPr lang="en-US"/>
          </a:p>
        </p:txBody>
      </p:sp>
      <p:cxnSp>
        <p:nvCxnSpPr>
          <p:cNvPr id="4" name="Straight Connector 3">
            <a:extLst>
              <a:ext uri="{FF2B5EF4-FFF2-40B4-BE49-F238E27FC236}">
                <a16:creationId xmlns:a16="http://schemas.microsoft.com/office/drawing/2014/main" id="{CE80CC2D-170F-1071-2CF1-FF3D37DEAEEF}"/>
              </a:ext>
            </a:extLst>
          </p:cNvPr>
          <p:cNvCxnSpPr>
            <a:cxnSpLocks/>
          </p:cNvCxnSpPr>
          <p:nvPr userDrawn="1"/>
        </p:nvCxnSpPr>
        <p:spPr>
          <a:xfrm>
            <a:off x="10586687" y="6458372"/>
            <a:ext cx="0" cy="253156"/>
          </a:xfrm>
          <a:prstGeom prst="line">
            <a:avLst/>
          </a:prstGeom>
          <a:ln>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59A66C7D-66D0-CAE1-17F7-812B91E1EA2A}"/>
              </a:ext>
            </a:extLst>
          </p:cNvPr>
          <p:cNvSpPr>
            <a:spLocks noGrp="1"/>
          </p:cNvSpPr>
          <p:nvPr>
            <p:ph type="ftr" sz="quarter" idx="3"/>
          </p:nvPr>
        </p:nvSpPr>
        <p:spPr>
          <a:xfrm>
            <a:off x="6933037" y="6458372"/>
            <a:ext cx="1639711" cy="253156"/>
          </a:xfrm>
          <a:prstGeom prst="rect">
            <a:avLst/>
          </a:prstGeom>
        </p:spPr>
        <p:txBody>
          <a:bodyPr vert="horz" lIns="91440" tIns="45720" rIns="91440" bIns="45720" rtlCol="0" anchor="ctr"/>
          <a:lstStyle>
            <a:lvl1pPr algn="r">
              <a:defRPr sz="800">
                <a:solidFill>
                  <a:schemeClr val="tx1"/>
                </a:solidFill>
              </a:defRPr>
            </a:lvl1pPr>
          </a:lstStyle>
          <a:p>
            <a:r>
              <a:rPr lang="en-US"/>
              <a:t>Document reference</a:t>
            </a:r>
          </a:p>
        </p:txBody>
      </p:sp>
      <p:pic>
        <p:nvPicPr>
          <p:cNvPr id="6" name="Picture 5">
            <a:extLst>
              <a:ext uri="{FF2B5EF4-FFF2-40B4-BE49-F238E27FC236}">
                <a16:creationId xmlns:a16="http://schemas.microsoft.com/office/drawing/2014/main" id="{9E4D0926-BDE2-E8F6-DD1C-0C70BFF09FF2}"/>
              </a:ext>
            </a:extLst>
          </p:cNvPr>
          <p:cNvPicPr>
            <a:picLocks noChangeAspect="1"/>
          </p:cNvPicPr>
          <p:nvPr userDrawn="1"/>
        </p:nvPicPr>
        <p:blipFill>
          <a:blip r:embed="rId41"/>
          <a:srcRect/>
          <a:stretch/>
        </p:blipFill>
        <p:spPr>
          <a:xfrm>
            <a:off x="518600" y="6417943"/>
            <a:ext cx="795769" cy="334015"/>
          </a:xfrm>
          <a:prstGeom prst="rect">
            <a:avLst/>
          </a:prstGeom>
        </p:spPr>
      </p:pic>
      <p:sp>
        <p:nvSpPr>
          <p:cNvPr id="8" name="TextBox 7">
            <a:extLst>
              <a:ext uri="{FF2B5EF4-FFF2-40B4-BE49-F238E27FC236}">
                <a16:creationId xmlns:a16="http://schemas.microsoft.com/office/drawing/2014/main" id="{96811AE8-67E8-426D-AE05-89A75775F18D}"/>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10" name="TextBox 9">
            <a:extLst>
              <a:ext uri="{FF2B5EF4-FFF2-40B4-BE49-F238E27FC236}">
                <a16:creationId xmlns:a16="http://schemas.microsoft.com/office/drawing/2014/main" id="{22E998BA-2957-9783-107E-CB87C973AABF}"/>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469017894"/>
      </p:ext>
    </p:extLst>
  </p:cSld>
  <p:clrMap bg1="lt1" tx1="dk1" bg2="lt2" tx2="dk2" accent1="accent1" accent2="accent2" accent3="accent3" accent4="accent4" accent5="accent5" accent6="accent6" hlink="hlink" folHlink="folHlink"/>
  <p:sldLayoutIdLst>
    <p:sldLayoutId id="2147483659" r:id="rId1"/>
    <p:sldLayoutId id="2147483688" r:id="rId2"/>
    <p:sldLayoutId id="2147483660" r:id="rId3"/>
    <p:sldLayoutId id="2147483689" r:id="rId4"/>
    <p:sldLayoutId id="2147483661" r:id="rId5"/>
    <p:sldLayoutId id="2147483662" r:id="rId6"/>
    <p:sldLayoutId id="2147483663" r:id="rId7"/>
    <p:sldLayoutId id="2147483697" r:id="rId8"/>
    <p:sldLayoutId id="2147483664" r:id="rId9"/>
    <p:sldLayoutId id="2147483665" r:id="rId10"/>
    <p:sldLayoutId id="2147483667" r:id="rId11"/>
    <p:sldLayoutId id="2147483687" r:id="rId12"/>
    <p:sldLayoutId id="2147483668" r:id="rId13"/>
    <p:sldLayoutId id="2147483669" r:id="rId14"/>
    <p:sldLayoutId id="2147483670" r:id="rId15"/>
    <p:sldLayoutId id="2147483671" r:id="rId16"/>
    <p:sldLayoutId id="2147483672" r:id="rId17"/>
    <p:sldLayoutId id="2147483690" r:id="rId18"/>
    <p:sldLayoutId id="2147483673" r:id="rId19"/>
    <p:sldLayoutId id="2147483691" r:id="rId20"/>
    <p:sldLayoutId id="2147483674" r:id="rId21"/>
    <p:sldLayoutId id="2147483675" r:id="rId22"/>
    <p:sldLayoutId id="2147483696" r:id="rId23"/>
    <p:sldLayoutId id="2147483677" r:id="rId24"/>
    <p:sldLayoutId id="2147483676" r:id="rId25"/>
    <p:sldLayoutId id="2147483679" r:id="rId26"/>
    <p:sldLayoutId id="2147483680" r:id="rId27"/>
    <p:sldLayoutId id="2147483698" r:id="rId28"/>
    <p:sldLayoutId id="2147483699" r:id="rId29"/>
    <p:sldLayoutId id="2147483700" r:id="rId30"/>
    <p:sldLayoutId id="2147483701" r:id="rId31"/>
    <p:sldLayoutId id="2147483702" r:id="rId32"/>
    <p:sldLayoutId id="2147483683" r:id="rId33"/>
    <p:sldLayoutId id="2147483686" r:id="rId34"/>
    <p:sldLayoutId id="2147483656" r:id="rId35"/>
    <p:sldLayoutId id="2147483657" r:id="rId36"/>
    <p:sldLayoutId id="2147483652" r:id="rId37"/>
    <p:sldLayoutId id="2147483658" r:id="rId38"/>
    <p:sldLayoutId id="2147483666" r:id="rId39"/>
  </p:sldLayoutIdLst>
  <p:hf hdr="0"/>
  <p:txStyles>
    <p:titleStyle>
      <a:lvl1pPr algn="l" defTabSz="914400" rtl="0" eaLnBrk="1" latinLnBrk="0" hangingPunct="1">
        <a:lnSpc>
          <a:spcPct val="90000"/>
        </a:lnSpc>
        <a:spcBef>
          <a:spcPct val="0"/>
        </a:spcBef>
        <a:buNone/>
        <a:defRPr sz="2800" kern="1200">
          <a:solidFill>
            <a:schemeClr val="tx2"/>
          </a:solidFill>
          <a:latin typeface="Cambria" panose="02040503050406030204" pitchFamily="18" charset="0"/>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4535E5C-36DA-AF4A-6A71-57B980EF4FD5}"/>
              </a:ext>
            </a:extLst>
          </p:cNvPr>
          <p:cNvSpPr>
            <a:spLocks noGrp="1"/>
          </p:cNvSpPr>
          <p:nvPr>
            <p:ph type="title"/>
          </p:nvPr>
        </p:nvSpPr>
        <p:spPr/>
        <p:txBody>
          <a:bodyPr>
            <a:normAutofit fontScale="90000"/>
          </a:bodyPr>
          <a:lstStyle/>
          <a:p>
            <a:r>
              <a:rPr lang="en-US"/>
              <a:t>Beyond Generation after Next military concept development</a:t>
            </a:r>
            <a:br>
              <a:rPr lang="en-US"/>
            </a:br>
            <a:r>
              <a:rPr lang="en-GB" sz="1800" b="0" i="0">
                <a:solidFill>
                  <a:srgbClr val="000000"/>
                </a:solidFill>
                <a:effectLst/>
                <a:latin typeface="Aptos" panose="020B0004020202020204" pitchFamily="34" charset="0"/>
              </a:rPr>
              <a:t>​</a:t>
            </a:r>
            <a:endParaRPr lang="en-US"/>
          </a:p>
        </p:txBody>
      </p:sp>
      <p:sp>
        <p:nvSpPr>
          <p:cNvPr id="22" name="Text Placeholder 21">
            <a:extLst>
              <a:ext uri="{FF2B5EF4-FFF2-40B4-BE49-F238E27FC236}">
                <a16:creationId xmlns:a16="http://schemas.microsoft.com/office/drawing/2014/main" id="{00B6AE23-27EC-796A-FE33-07E64CC5C37B}"/>
              </a:ext>
            </a:extLst>
          </p:cNvPr>
          <p:cNvSpPr>
            <a:spLocks noGrp="1"/>
          </p:cNvSpPr>
          <p:nvPr>
            <p:ph type="body" sz="quarter" idx="16"/>
          </p:nvPr>
        </p:nvSpPr>
        <p:spPr/>
        <p:txBody>
          <a:bodyPr/>
          <a:lstStyle/>
          <a:p>
            <a:r>
              <a:rPr lang="en-US"/>
              <a:t>ISMOR 42</a:t>
            </a:r>
          </a:p>
        </p:txBody>
      </p:sp>
      <p:sp>
        <p:nvSpPr>
          <p:cNvPr id="23" name="Text Placeholder 22">
            <a:extLst>
              <a:ext uri="{FF2B5EF4-FFF2-40B4-BE49-F238E27FC236}">
                <a16:creationId xmlns:a16="http://schemas.microsoft.com/office/drawing/2014/main" id="{6B2D36E6-E202-5CD0-C5AD-9F6D6A2B03C3}"/>
              </a:ext>
            </a:extLst>
          </p:cNvPr>
          <p:cNvSpPr>
            <a:spLocks noGrp="1"/>
          </p:cNvSpPr>
          <p:nvPr>
            <p:ph type="body" sz="quarter" idx="17"/>
          </p:nvPr>
        </p:nvSpPr>
        <p:spPr/>
        <p:txBody>
          <a:bodyPr/>
          <a:lstStyle/>
          <a:p>
            <a:r>
              <a:rPr lang="en-US"/>
              <a:t>Guy Griffiths, Becky Evans, Chloe Ainger</a:t>
            </a:r>
          </a:p>
        </p:txBody>
      </p:sp>
      <p:pic>
        <p:nvPicPr>
          <p:cNvPr id="4" name="Content Placeholder 3">
            <a:extLst>
              <a:ext uri="{FF2B5EF4-FFF2-40B4-BE49-F238E27FC236}">
                <a16:creationId xmlns:a16="http://schemas.microsoft.com/office/drawing/2014/main" id="{69919F5A-50DC-88C8-EB00-D289AC3E9229}"/>
              </a:ext>
            </a:extLst>
          </p:cNvPr>
          <p:cNvPicPr>
            <a:picLocks noGrp="1" noChangeAspect="1"/>
          </p:cNvPicPr>
          <p:nvPr>
            <p:ph sz="quarter" idx="19"/>
          </p:nvPr>
        </p:nvPicPr>
        <p:blipFill>
          <a:blip r:embed="rId3"/>
          <a:stretch>
            <a:fillRect/>
          </a:stretch>
        </p:blipFill>
        <p:spPr>
          <a:xfrm>
            <a:off x="425450" y="4817103"/>
            <a:ext cx="2702582" cy="814131"/>
          </a:xfrm>
        </p:spPr>
      </p:pic>
      <p:sp>
        <p:nvSpPr>
          <p:cNvPr id="27" name="Date Placeholder 26">
            <a:extLst>
              <a:ext uri="{FF2B5EF4-FFF2-40B4-BE49-F238E27FC236}">
                <a16:creationId xmlns:a16="http://schemas.microsoft.com/office/drawing/2014/main" id="{6920BABE-7C3F-F32A-E6CE-80411CAFA6CC}"/>
              </a:ext>
            </a:extLst>
          </p:cNvPr>
          <p:cNvSpPr>
            <a:spLocks noGrp="1"/>
          </p:cNvSpPr>
          <p:nvPr>
            <p:ph type="dt" sz="half" idx="20"/>
          </p:nvPr>
        </p:nvSpPr>
        <p:spPr>
          <a:xfrm>
            <a:off x="425604" y="4382535"/>
            <a:ext cx="3187235" cy="365125"/>
          </a:xfrm>
        </p:spPr>
        <p:txBody>
          <a:bodyPr/>
          <a:lstStyle/>
          <a:p>
            <a:r>
              <a:rPr lang="en-US"/>
              <a:t>July 2025</a:t>
            </a:r>
          </a:p>
        </p:txBody>
      </p:sp>
      <p:sp>
        <p:nvSpPr>
          <p:cNvPr id="2" name="Text Placeholder 2">
            <a:extLst>
              <a:ext uri="{FF2B5EF4-FFF2-40B4-BE49-F238E27FC236}">
                <a16:creationId xmlns:a16="http://schemas.microsoft.com/office/drawing/2014/main" id="{9594B13C-D606-DCF2-AE68-B366078F7451}"/>
              </a:ext>
            </a:extLst>
          </p:cNvPr>
          <p:cNvSpPr txBox="1">
            <a:spLocks/>
          </p:cNvSpPr>
          <p:nvPr/>
        </p:nvSpPr>
        <p:spPr>
          <a:xfrm>
            <a:off x="425450" y="5917998"/>
            <a:ext cx="3454399" cy="568425"/>
          </a:xfrm>
          <a:prstGeom prst="rect">
            <a:avLst/>
          </a:prstGeom>
        </p:spPr>
        <p:txBody>
          <a:bodyPr lIns="0" tIns="0" rIns="0" bIns="0"/>
          <a:lstStyle>
            <a:lvl1pPr marL="0" indent="0" algn="l" defTabSz="914400" rtl="0" eaLnBrk="1" latinLnBrk="0" hangingPunct="1">
              <a:lnSpc>
                <a:spcPct val="121000"/>
              </a:lnSpc>
              <a:spcBef>
                <a:spcPts val="0"/>
              </a:spcBef>
              <a:buFont typeface="Arial" panose="020B0604020202020204" pitchFamily="34" charset="0"/>
              <a:buNone/>
              <a:defRPr lang="en-US" sz="800" b="0" kern="1200" spc="10" baseline="0">
                <a:solidFill>
                  <a:schemeClr val="tx1">
                    <a:lumMod val="65000"/>
                    <a:lumOff val="35000"/>
                  </a:schemeClr>
                </a:solidFill>
                <a:latin typeface="Arial"/>
                <a:ea typeface="+mn-ea"/>
                <a:cs typeface="Arial"/>
              </a:defRPr>
            </a:lvl1pPr>
            <a:lvl2pPr marL="457200" indent="0" algn="l" defTabSz="914400" rtl="0" eaLnBrk="1" latinLnBrk="0" hangingPunct="1">
              <a:lnSpc>
                <a:spcPct val="90000"/>
              </a:lnSpc>
              <a:spcBef>
                <a:spcPts val="500"/>
              </a:spcBef>
              <a:buFont typeface="Arial" panose="020B0604020202020204" pitchFamily="34" charset="0"/>
              <a:buNone/>
              <a:defRPr lang="en-US" sz="800" b="0" kern="1200" spc="-5">
                <a:solidFill>
                  <a:schemeClr val="tx1">
                    <a:lumMod val="65000"/>
                    <a:lumOff val="35000"/>
                  </a:schemeClr>
                </a:solidFill>
                <a:latin typeface="Arial"/>
                <a:ea typeface="+mn-ea"/>
                <a:cs typeface="Arial"/>
              </a:defRPr>
            </a:lvl2pPr>
            <a:lvl3pPr marL="1085850" indent="-171450" algn="l" defTabSz="914400" rtl="0" eaLnBrk="1" latinLnBrk="0" hangingPunct="1">
              <a:lnSpc>
                <a:spcPct val="90000"/>
              </a:lnSpc>
              <a:spcBef>
                <a:spcPts val="500"/>
              </a:spcBef>
              <a:buFont typeface="Arial" panose="020B0604020202020204" pitchFamily="34" charset="0"/>
              <a:buChar char="•"/>
              <a:defRPr sz="800" b="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800" b="0" kern="1200">
                <a:solidFill>
                  <a:schemeClr val="bg1"/>
                </a:solidFill>
                <a:latin typeface="Arial" panose="020B0604020202020204" pitchFamily="34" charset="0"/>
                <a:ea typeface="+mn-ea"/>
                <a:cs typeface="Arial" panose="020B0604020202020204" pitchFamily="34" charset="0"/>
              </a:defRPr>
            </a:lvl4pPr>
            <a:lvl5pPr marL="2000250" indent="-171450" algn="l" defTabSz="914400" rtl="0" eaLnBrk="1" latinLnBrk="0" hangingPunct="1">
              <a:lnSpc>
                <a:spcPct val="90000"/>
              </a:lnSpc>
              <a:spcBef>
                <a:spcPts val="500"/>
              </a:spcBef>
              <a:buFont typeface="Arial" panose="020B0604020202020204" pitchFamily="34" charset="0"/>
              <a:buChar char="•"/>
              <a:defRPr sz="800" b="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1000"/>
              </a:lnSpc>
              <a:spcBef>
                <a:spcPts val="0"/>
              </a:spcBef>
              <a:spcAft>
                <a:spcPts val="0"/>
              </a:spcAft>
              <a:buClrTx/>
              <a:buSzTx/>
              <a:buFont typeface="Arial" panose="020B0604020202020204" pitchFamily="34" charset="0"/>
              <a:buNone/>
              <a:tabLst/>
              <a:defRPr/>
            </a:pPr>
            <a:r>
              <a:rPr kumimoji="0" lang="en-GB" sz="800" b="0" i="0" u="none" strike="noStrike" kern="1200" cap="none" spc="10" normalizeH="0" baseline="0" noProof="0">
                <a:ln>
                  <a:noFill/>
                </a:ln>
                <a:solidFill>
                  <a:schemeClr val="tx1"/>
                </a:solidFill>
                <a:effectLst/>
                <a:uLnTx/>
                <a:uFillTx/>
                <a:latin typeface="Arial"/>
                <a:ea typeface="+mn-ea"/>
                <a:cs typeface="Arial"/>
              </a:rPr>
              <a:t>This document has been prepared solely for ISMOR 42</a:t>
            </a:r>
            <a:br>
              <a:rPr kumimoji="0" lang="en-GB" sz="800" b="0" i="0" u="none" strike="noStrike" kern="1200" cap="none" spc="10" normalizeH="0" baseline="0" noProof="0">
                <a:ln>
                  <a:noFill/>
                </a:ln>
                <a:solidFill>
                  <a:schemeClr val="tx1"/>
                </a:solidFill>
                <a:effectLst/>
                <a:uLnTx/>
                <a:uFillTx/>
                <a:latin typeface="Arial"/>
                <a:ea typeface="+mn-ea"/>
                <a:cs typeface="Arial"/>
              </a:rPr>
            </a:br>
            <a:r>
              <a:rPr kumimoji="0" lang="en-GB" sz="800" b="0" i="0" u="none" strike="noStrike" kern="1200" cap="none" spc="10" normalizeH="0" baseline="0" noProof="0">
                <a:ln>
                  <a:noFill/>
                </a:ln>
                <a:solidFill>
                  <a:schemeClr val="tx1"/>
                </a:solidFill>
                <a:effectLst/>
                <a:uLnTx/>
                <a:uFillTx/>
                <a:latin typeface="Arial"/>
                <a:ea typeface="+mn-ea"/>
                <a:cs typeface="Arial"/>
              </a:rPr>
              <a:t>and may not, without permission, be disclosed to any third party.</a:t>
            </a:r>
          </a:p>
          <a:p>
            <a:pPr marL="0" marR="0" lvl="0" indent="0" algn="l" defTabSz="914400" rtl="0" eaLnBrk="1" fontAlgn="auto" latinLnBrk="0" hangingPunct="1">
              <a:lnSpc>
                <a:spcPct val="121000"/>
              </a:lnSpc>
              <a:spcBef>
                <a:spcPts val="0"/>
              </a:spcBef>
              <a:spcAft>
                <a:spcPts val="0"/>
              </a:spcAft>
              <a:buClrTx/>
              <a:buSzTx/>
              <a:buFont typeface="Arial" panose="020B0604020202020204" pitchFamily="34" charset="0"/>
              <a:buNone/>
              <a:tabLst/>
              <a:defRPr/>
            </a:pPr>
            <a:r>
              <a:rPr kumimoji="0" lang="en-GB" sz="800" b="0" i="0" u="none" strike="noStrike" kern="1200" cap="none" spc="10" normalizeH="0" baseline="0" noProof="0">
                <a:ln>
                  <a:noFill/>
                </a:ln>
                <a:solidFill>
                  <a:schemeClr val="tx1"/>
                </a:solidFill>
                <a:effectLst/>
                <a:uLnTx/>
                <a:uFillTx/>
                <a:latin typeface="Arial"/>
                <a:ea typeface="+mn-ea"/>
                <a:cs typeface="Arial"/>
              </a:rPr>
              <a:t>Author/s: Griffiths, Evans, Ainger </a:t>
            </a:r>
            <a:br>
              <a:rPr kumimoji="0" lang="en-GB" sz="800" b="0" i="0" u="none" strike="noStrike" kern="1200" cap="none" spc="10" normalizeH="0" baseline="0" noProof="0">
                <a:ln>
                  <a:noFill/>
                </a:ln>
                <a:solidFill>
                  <a:schemeClr val="tx1"/>
                </a:solidFill>
                <a:effectLst/>
                <a:uLnTx/>
                <a:uFillTx/>
                <a:latin typeface="Arial"/>
                <a:ea typeface="+mn-ea"/>
                <a:cs typeface="Arial"/>
              </a:rPr>
            </a:br>
            <a:r>
              <a:rPr kumimoji="0" lang="en-GB" sz="800" b="0" i="0" u="none" strike="noStrike" kern="1200" cap="none" spc="10" normalizeH="0" baseline="0" noProof="0">
                <a:ln>
                  <a:noFill/>
                </a:ln>
                <a:solidFill>
                  <a:schemeClr val="tx1"/>
                </a:solidFill>
                <a:effectLst/>
                <a:uLnTx/>
                <a:uFillTx/>
                <a:latin typeface="Arial"/>
                <a:ea typeface="+mn-ea"/>
                <a:cs typeface="Arial"/>
              </a:rPr>
              <a:t>© Sagentia </a:t>
            </a:r>
            <a:r>
              <a:rPr lang="en-GB">
                <a:solidFill>
                  <a:schemeClr val="tx1"/>
                </a:solidFill>
              </a:rPr>
              <a:t>Defence</a:t>
            </a:r>
            <a:r>
              <a:rPr kumimoji="0" lang="en-GB" sz="800" b="0" i="0" u="none" strike="noStrike" kern="1200" cap="none" spc="10" normalizeH="0" baseline="0" noProof="0">
                <a:ln>
                  <a:noFill/>
                </a:ln>
                <a:solidFill>
                  <a:schemeClr val="tx1"/>
                </a:solidFill>
                <a:effectLst/>
                <a:uLnTx/>
                <a:uFillTx/>
                <a:latin typeface="Arial"/>
                <a:ea typeface="+mn-ea"/>
                <a:cs typeface="Arial"/>
              </a:rPr>
              <a:t> </a:t>
            </a:r>
            <a:fld id="{4153AEE9-42F2-4D40-AE45-C0065B8D6812}" type="datetimeyyyy">
              <a:rPr kumimoji="0" lang="en-GB" sz="800" b="0" i="0" u="none" strike="noStrike" kern="1200" cap="none" spc="10" normalizeH="0" baseline="0" noProof="0" smtClean="0">
                <a:ln>
                  <a:noFill/>
                </a:ln>
                <a:solidFill>
                  <a:schemeClr val="tx1"/>
                </a:solidFill>
                <a:effectLst/>
                <a:uLnTx/>
                <a:uFillTx/>
                <a:latin typeface="Arial"/>
                <a:ea typeface="+mn-ea"/>
                <a:cs typeface="Arial"/>
              </a:rPr>
              <a:t>2025</a:t>
            </a:fld>
            <a:endParaRPr kumimoji="0" lang="en-GB" sz="800" b="0" i="0" u="none" strike="noStrike" kern="1200" cap="none" spc="10" normalizeH="0" baseline="0" noProof="0">
              <a:ln>
                <a:noFill/>
              </a:ln>
              <a:solidFill>
                <a:schemeClr val="tx1"/>
              </a:solidFill>
              <a:effectLst/>
              <a:uLnTx/>
              <a:uFillTx/>
              <a:latin typeface="Arial"/>
              <a:ea typeface="+mn-ea"/>
              <a:cs typeface="Arial"/>
            </a:endParaRPr>
          </a:p>
        </p:txBody>
      </p:sp>
      <p:pic>
        <p:nvPicPr>
          <p:cNvPr id="3" name="Picture Placeholder 2">
            <a:extLst>
              <a:ext uri="{FF2B5EF4-FFF2-40B4-BE49-F238E27FC236}">
                <a16:creationId xmlns:a16="http://schemas.microsoft.com/office/drawing/2014/main" id="{BF968B9A-F475-DEC7-CD56-F3F3EB0F05FD}"/>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9444" r="9444"/>
          <a:stretch/>
        </p:blipFill>
        <p:spPr>
          <a:xfrm>
            <a:off x="6629400" y="0"/>
            <a:ext cx="5562600" cy="6858000"/>
          </a:xfrm>
          <a:prstGeom prst="rect">
            <a:avLst/>
          </a:prstGeom>
        </p:spPr>
      </p:pic>
    </p:spTree>
    <p:extLst>
      <p:ext uri="{BB962C8B-B14F-4D97-AF65-F5344CB8AC3E}">
        <p14:creationId xmlns:p14="http://schemas.microsoft.com/office/powerpoint/2010/main" val="412297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ABB8C-04E8-EFF9-2B43-19BD42D572D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5BBE9A0-EB63-2C4B-EE51-1EB56333A509}"/>
              </a:ext>
            </a:extLst>
          </p:cNvPr>
          <p:cNvSpPr>
            <a:spLocks noGrp="1"/>
          </p:cNvSpPr>
          <p:nvPr>
            <p:ph type="title"/>
          </p:nvPr>
        </p:nvSpPr>
        <p:spPr/>
        <p:txBody>
          <a:bodyPr/>
          <a:lstStyle/>
          <a:p>
            <a:r>
              <a:rPr lang="en-US"/>
              <a:t>Example Concept Card: </a:t>
            </a:r>
            <a:r>
              <a:rPr lang="en-GB"/>
              <a:t>Biologically Imitating Robot Doves (BIRD)</a:t>
            </a:r>
            <a:endParaRPr lang="en-US"/>
          </a:p>
        </p:txBody>
      </p:sp>
      <p:sp>
        <p:nvSpPr>
          <p:cNvPr id="4" name="Date Placeholder 3">
            <a:extLst>
              <a:ext uri="{FF2B5EF4-FFF2-40B4-BE49-F238E27FC236}">
                <a16:creationId xmlns:a16="http://schemas.microsoft.com/office/drawing/2014/main" id="{1E9AB1B9-7B47-5034-A3BF-F29E8F253B1F}"/>
              </a:ext>
            </a:extLst>
          </p:cNvPr>
          <p:cNvSpPr>
            <a:spLocks noGrp="1"/>
          </p:cNvSpPr>
          <p:nvPr>
            <p:ph type="dt" sz="half" idx="14"/>
          </p:nvPr>
        </p:nvSpPr>
        <p:spPr>
          <a:xfrm>
            <a:off x="8759873" y="6458372"/>
            <a:ext cx="1221849" cy="253156"/>
          </a:xfrm>
        </p:spPr>
        <p:txBody>
          <a:bodyPr/>
          <a:lstStyle/>
          <a:p>
            <a:fld id="{1CE82975-6B6C-404E-AC92-2332117B640D}" type="datetime4">
              <a:rPr lang="en-GB" smtClean="0"/>
              <a:pPr/>
              <a:t>04 July 2025</a:t>
            </a:fld>
            <a:endParaRPr lang="en-US"/>
          </a:p>
        </p:txBody>
      </p:sp>
      <p:sp>
        <p:nvSpPr>
          <p:cNvPr id="6" name="Slide Number Placeholder 5">
            <a:extLst>
              <a:ext uri="{FF2B5EF4-FFF2-40B4-BE49-F238E27FC236}">
                <a16:creationId xmlns:a16="http://schemas.microsoft.com/office/drawing/2014/main" id="{C22F9469-2993-7E27-D636-7DA06BD09BC6}"/>
              </a:ext>
            </a:extLst>
          </p:cNvPr>
          <p:cNvSpPr>
            <a:spLocks noGrp="1"/>
          </p:cNvSpPr>
          <p:nvPr>
            <p:ph type="sldNum" sz="quarter" idx="16"/>
          </p:nvPr>
        </p:nvSpPr>
        <p:spPr>
          <a:xfrm>
            <a:off x="10187614" y="6458372"/>
            <a:ext cx="300221" cy="253156"/>
          </a:xfrm>
        </p:spPr>
        <p:txBody>
          <a:bodyPr/>
          <a:lstStyle/>
          <a:p>
            <a:fld id="{BE8DD8D6-CAFF-814B-99F5-A85CDD692A21}" type="slidenum">
              <a:rPr lang="en-US" smtClean="0"/>
              <a:pPr/>
              <a:t>10</a:t>
            </a:fld>
            <a:endParaRPr lang="en-US"/>
          </a:p>
        </p:txBody>
      </p:sp>
      <p:sp>
        <p:nvSpPr>
          <p:cNvPr id="12" name="TextBox 11">
            <a:extLst>
              <a:ext uri="{FF2B5EF4-FFF2-40B4-BE49-F238E27FC236}">
                <a16:creationId xmlns:a16="http://schemas.microsoft.com/office/drawing/2014/main" id="{C05C7FEB-0932-B4B6-A61D-ACF8A9769520}"/>
              </a:ext>
            </a:extLst>
          </p:cNvPr>
          <p:cNvSpPr txBox="1"/>
          <p:nvPr/>
        </p:nvSpPr>
        <p:spPr>
          <a:xfrm>
            <a:off x="5887453" y="1036484"/>
            <a:ext cx="5710989" cy="889172"/>
          </a:xfrm>
          <a:prstGeom prst="rect">
            <a:avLst/>
          </a:prstGeom>
          <a:ln/>
        </p:spPr>
        <p:style>
          <a:lnRef idx="2">
            <a:schemeClr val="dk1"/>
          </a:lnRef>
          <a:fillRef idx="1">
            <a:schemeClr val="lt1"/>
          </a:fillRef>
          <a:effectRef idx="0">
            <a:schemeClr val="dk1"/>
          </a:effectRef>
          <a:fontRef idx="minor">
            <a:schemeClr val="dk1"/>
          </a:fontRef>
        </p:style>
        <p:txBody>
          <a:bodyPr wrap="square" rtlCol="0">
            <a:normAutofit/>
          </a:bodyPr>
          <a:lstStyle/>
          <a:p>
            <a:r>
              <a:rPr lang="en-GB" sz="1400" b="1">
                <a:solidFill>
                  <a:srgbClr val="000000"/>
                </a:solidFill>
                <a:latin typeface="Arial" panose="020B0604020202020204" pitchFamily="34" charset="0"/>
                <a:ea typeface="Tahoma" panose="020B0604030504040204" pitchFamily="34" charset="0"/>
                <a:cs typeface="Arial" panose="020B0604020202020204" pitchFamily="34" charset="0"/>
              </a:rPr>
              <a:t>Why Defence?</a:t>
            </a:r>
          </a:p>
          <a:p>
            <a:r>
              <a:rPr lang="en-GB" sz="1400">
                <a:solidFill>
                  <a:srgbClr val="000000"/>
                </a:solidFill>
                <a:latin typeface="Arial" panose="020B0604020202020204" pitchFamily="34" charset="0"/>
                <a:ea typeface="Tahoma" panose="020B0604030504040204" pitchFamily="34" charset="0"/>
                <a:cs typeface="Arial" panose="020B0604020202020204" pitchFamily="34" charset="0"/>
              </a:rPr>
              <a:t>Covert intelligence gathering is crucial for defence, no other industry will progress this type of masked UAV. </a:t>
            </a:r>
          </a:p>
        </p:txBody>
      </p:sp>
      <p:sp>
        <p:nvSpPr>
          <p:cNvPr id="13" name="TextBox 12">
            <a:extLst>
              <a:ext uri="{FF2B5EF4-FFF2-40B4-BE49-F238E27FC236}">
                <a16:creationId xmlns:a16="http://schemas.microsoft.com/office/drawing/2014/main" id="{35B0A769-9F3C-2623-8D98-CB325EB9125C}"/>
              </a:ext>
            </a:extLst>
          </p:cNvPr>
          <p:cNvSpPr txBox="1"/>
          <p:nvPr/>
        </p:nvSpPr>
        <p:spPr>
          <a:xfrm>
            <a:off x="352922" y="1036484"/>
            <a:ext cx="5502442" cy="490419"/>
          </a:xfrm>
          <a:prstGeom prst="rect">
            <a:avLst/>
          </a:prstGeom>
          <a:ln/>
        </p:spPr>
        <p:style>
          <a:lnRef idx="2">
            <a:schemeClr val="dk1"/>
          </a:lnRef>
          <a:fillRef idx="1">
            <a:schemeClr val="lt1"/>
          </a:fillRef>
          <a:effectRef idx="0">
            <a:schemeClr val="dk1"/>
          </a:effectRef>
          <a:fontRef idx="minor">
            <a:schemeClr val="dk1"/>
          </a:fontRef>
        </p:style>
        <p:txBody>
          <a:bodyPr wrap="square" rtlCol="0">
            <a:normAutofit/>
          </a:bodyPr>
          <a:lstStyle/>
          <a:p>
            <a:r>
              <a:rPr lang="en-GB" sz="1400" b="1">
                <a:solidFill>
                  <a:srgbClr val="000000"/>
                </a:solidFill>
                <a:latin typeface="Arial" panose="020B0604020202020204" pitchFamily="34" charset="0"/>
                <a:ea typeface="Tahoma" panose="020B0604030504040204" pitchFamily="34" charset="0"/>
                <a:cs typeface="Arial" panose="020B0604020202020204" pitchFamily="34" charset="0"/>
              </a:rPr>
              <a:t>Is this concept a threat, opportunity, or both? </a:t>
            </a:r>
            <a:r>
              <a:rPr lang="en-GB" sz="1400">
                <a:solidFill>
                  <a:srgbClr val="000000"/>
                </a:solidFill>
                <a:latin typeface="Arial" panose="020B0604020202020204" pitchFamily="34" charset="0"/>
                <a:ea typeface="Tahoma" panose="020B0604030504040204" pitchFamily="34" charset="0"/>
                <a:cs typeface="Arial" panose="020B0604020202020204" pitchFamily="34" charset="0"/>
              </a:rPr>
              <a:t>Both </a:t>
            </a:r>
            <a:endParaRPr lang="en-GB" sz="1400" b="1">
              <a:solidFill>
                <a:srgbClr val="000000"/>
              </a:solidFill>
              <a:latin typeface="Arial" panose="020B0604020202020204" pitchFamily="34" charset="0"/>
              <a:ea typeface="Tahoma" panose="020B060403050404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100858A-2052-2420-40FA-060B6192242B}"/>
              </a:ext>
            </a:extLst>
          </p:cNvPr>
          <p:cNvSpPr txBox="1"/>
          <p:nvPr/>
        </p:nvSpPr>
        <p:spPr>
          <a:xfrm>
            <a:off x="352922" y="1571227"/>
            <a:ext cx="5502441" cy="617332"/>
          </a:xfrm>
          <a:prstGeom prst="rect">
            <a:avLst/>
          </a:prstGeom>
          <a:ln/>
        </p:spPr>
        <p:style>
          <a:lnRef idx="2">
            <a:schemeClr val="dk1"/>
          </a:lnRef>
          <a:fillRef idx="1">
            <a:schemeClr val="lt1"/>
          </a:fillRef>
          <a:effectRef idx="0">
            <a:schemeClr val="dk1"/>
          </a:effectRef>
          <a:fontRef idx="minor">
            <a:schemeClr val="dk1"/>
          </a:fontRef>
        </p:style>
        <p:txBody>
          <a:bodyPr wrap="square" rtlCol="0">
            <a:normAutofit/>
          </a:bodyPr>
          <a:lstStyle/>
          <a:p>
            <a:r>
              <a:rPr lang="en-GB" sz="1400" b="1">
                <a:solidFill>
                  <a:srgbClr val="000000"/>
                </a:solidFill>
                <a:latin typeface="Arial" panose="020B0604020202020204" pitchFamily="34" charset="0"/>
                <a:ea typeface="Tahoma" panose="020B0604030504040204" pitchFamily="34" charset="0"/>
                <a:cs typeface="Arial" panose="020B0604020202020204" pitchFamily="34" charset="0"/>
              </a:rPr>
              <a:t>Which parts of Defence could use it, or need to react to it?</a:t>
            </a:r>
          </a:p>
          <a:p>
            <a:r>
              <a:rPr lang="en-GB" sz="1400">
                <a:solidFill>
                  <a:srgbClr val="000000"/>
                </a:solidFill>
                <a:latin typeface="Arial" panose="020B0604020202020204" pitchFamily="34" charset="0"/>
                <a:ea typeface="Tahoma" panose="020B0604030504040204" pitchFamily="34" charset="0"/>
                <a:cs typeface="Arial" panose="020B0604020202020204" pitchFamily="34" charset="0"/>
              </a:rPr>
              <a:t>ISTAR</a:t>
            </a:r>
          </a:p>
        </p:txBody>
      </p:sp>
      <p:sp>
        <p:nvSpPr>
          <p:cNvPr id="15" name="TextBox 14">
            <a:extLst>
              <a:ext uri="{FF2B5EF4-FFF2-40B4-BE49-F238E27FC236}">
                <a16:creationId xmlns:a16="http://schemas.microsoft.com/office/drawing/2014/main" id="{32A5D68F-9E1D-B96A-1779-17B5ECCF8E37}"/>
              </a:ext>
            </a:extLst>
          </p:cNvPr>
          <p:cNvSpPr txBox="1"/>
          <p:nvPr/>
        </p:nvSpPr>
        <p:spPr>
          <a:xfrm>
            <a:off x="5887453" y="1979844"/>
            <a:ext cx="5710989" cy="889172"/>
          </a:xfrm>
          <a:prstGeom prst="rect">
            <a:avLst/>
          </a:prstGeom>
          <a:ln/>
        </p:spPr>
        <p:style>
          <a:lnRef idx="2">
            <a:schemeClr val="dk1"/>
          </a:lnRef>
          <a:fillRef idx="1">
            <a:schemeClr val="lt1"/>
          </a:fillRef>
          <a:effectRef idx="0">
            <a:schemeClr val="dk1"/>
          </a:effectRef>
          <a:fontRef idx="minor">
            <a:schemeClr val="dk1"/>
          </a:fontRef>
        </p:style>
        <p:txBody>
          <a:bodyPr wrap="square" rtlCol="0">
            <a:normAutofit/>
          </a:bodyPr>
          <a:lstStyle/>
          <a:p>
            <a:r>
              <a:rPr lang="en-GB" sz="1400" b="1">
                <a:solidFill>
                  <a:srgbClr val="000000"/>
                </a:solidFill>
                <a:latin typeface="Arial" panose="020B0604020202020204" pitchFamily="34" charset="0"/>
                <a:ea typeface="Tahoma" panose="020B0604030504040204" pitchFamily="34" charset="0"/>
                <a:cs typeface="Arial" panose="020B0604020202020204" pitchFamily="34" charset="0"/>
              </a:rPr>
              <a:t>Why S&amp;T Futures?</a:t>
            </a:r>
          </a:p>
          <a:p>
            <a:r>
              <a:rPr lang="en-GB" sz="1400">
                <a:solidFill>
                  <a:srgbClr val="000000"/>
                </a:solidFill>
                <a:latin typeface="Arial" panose="020B0604020202020204" pitchFamily="34" charset="0"/>
                <a:ea typeface="Tahoma" panose="020B0604030504040204" pitchFamily="34" charset="0"/>
                <a:cs typeface="Arial" panose="020B0604020202020204" pitchFamily="34" charset="0"/>
              </a:rPr>
              <a:t>This concept details a GAN design of UAVs, for defence-related purposes. </a:t>
            </a:r>
          </a:p>
        </p:txBody>
      </p:sp>
      <p:sp>
        <p:nvSpPr>
          <p:cNvPr id="16" name="TextBox 15">
            <a:extLst>
              <a:ext uri="{FF2B5EF4-FFF2-40B4-BE49-F238E27FC236}">
                <a16:creationId xmlns:a16="http://schemas.microsoft.com/office/drawing/2014/main" id="{5B7BA45A-FDF4-4356-B0D2-29E54A545AB3}"/>
              </a:ext>
            </a:extLst>
          </p:cNvPr>
          <p:cNvSpPr txBox="1"/>
          <p:nvPr/>
        </p:nvSpPr>
        <p:spPr>
          <a:xfrm>
            <a:off x="5887453" y="2923205"/>
            <a:ext cx="5710989" cy="889172"/>
          </a:xfrm>
          <a:prstGeom prst="rect">
            <a:avLst/>
          </a:prstGeom>
          <a:ln/>
        </p:spPr>
        <p:style>
          <a:lnRef idx="2">
            <a:schemeClr val="dk1"/>
          </a:lnRef>
          <a:fillRef idx="1">
            <a:schemeClr val="lt1"/>
          </a:fillRef>
          <a:effectRef idx="0">
            <a:schemeClr val="dk1"/>
          </a:effectRef>
          <a:fontRef idx="minor">
            <a:schemeClr val="dk1"/>
          </a:fontRef>
        </p:style>
        <p:txBody>
          <a:bodyPr wrap="square" rtlCol="0">
            <a:normAutofit/>
          </a:bodyPr>
          <a:lstStyle/>
          <a:p>
            <a:r>
              <a:rPr lang="en-GB" sz="1400" b="1">
                <a:solidFill>
                  <a:srgbClr val="000000"/>
                </a:solidFill>
                <a:latin typeface="Arial" panose="020B0604020202020204" pitchFamily="34" charset="0"/>
                <a:ea typeface="Tahoma" panose="020B0604030504040204" pitchFamily="34" charset="0"/>
                <a:cs typeface="Arial" panose="020B0604020202020204" pitchFamily="34" charset="0"/>
              </a:rPr>
              <a:t>Why now?</a:t>
            </a:r>
          </a:p>
          <a:p>
            <a:r>
              <a:rPr lang="en-GB" sz="1400">
                <a:solidFill>
                  <a:srgbClr val="000000"/>
                </a:solidFill>
                <a:latin typeface="Arial" panose="020B0604020202020204" pitchFamily="34" charset="0"/>
                <a:ea typeface="Tahoma" panose="020B0604030504040204" pitchFamily="34" charset="0"/>
                <a:cs typeface="Arial" panose="020B0604020202020204" pitchFamily="34" charset="0"/>
              </a:rPr>
              <a:t>Drone advancements are progressing very rapidly, and the prevalence of drone warfare is increasing.</a:t>
            </a:r>
          </a:p>
        </p:txBody>
      </p:sp>
      <p:sp>
        <p:nvSpPr>
          <p:cNvPr id="17" name="TextBox 16">
            <a:extLst>
              <a:ext uri="{FF2B5EF4-FFF2-40B4-BE49-F238E27FC236}">
                <a16:creationId xmlns:a16="http://schemas.microsoft.com/office/drawing/2014/main" id="{BFABE114-F7CA-75DA-118D-1997AAA75D4F}"/>
              </a:ext>
            </a:extLst>
          </p:cNvPr>
          <p:cNvSpPr txBox="1"/>
          <p:nvPr/>
        </p:nvSpPr>
        <p:spPr>
          <a:xfrm>
            <a:off x="352922" y="2232883"/>
            <a:ext cx="5502441" cy="1579494"/>
          </a:xfrm>
          <a:prstGeom prst="rect">
            <a:avLst/>
          </a:prstGeom>
          <a:ln/>
        </p:spPr>
        <p:style>
          <a:lnRef idx="2">
            <a:schemeClr val="dk1"/>
          </a:lnRef>
          <a:fillRef idx="1">
            <a:schemeClr val="lt1"/>
          </a:fillRef>
          <a:effectRef idx="0">
            <a:schemeClr val="dk1"/>
          </a:effectRef>
          <a:fontRef idx="minor">
            <a:schemeClr val="dk1"/>
          </a:fontRef>
        </p:style>
        <p:txBody>
          <a:bodyPr wrap="square" rtlCol="0">
            <a:normAutofit/>
          </a:bodyPr>
          <a:lstStyle/>
          <a:p>
            <a:r>
              <a:rPr lang="en-GB" sz="1400" b="1">
                <a:solidFill>
                  <a:srgbClr val="000000"/>
                </a:solidFill>
                <a:latin typeface="Arial" panose="020B0604020202020204" pitchFamily="34" charset="0"/>
                <a:ea typeface="Tahoma" panose="020B0604030504040204" pitchFamily="34" charset="0"/>
                <a:cs typeface="Arial" panose="020B0604020202020204" pitchFamily="34" charset="0"/>
              </a:rPr>
              <a:t>What is needed to exploit it?</a:t>
            </a:r>
          </a:p>
          <a:p>
            <a:pPr marL="285750" indent="-285750">
              <a:buFont typeface="Arial" panose="020B0604020202020204" pitchFamily="34" charset="0"/>
              <a:buChar char="•"/>
            </a:pPr>
            <a:r>
              <a:rPr lang="en-GB" sz="1400">
                <a:solidFill>
                  <a:srgbClr val="000000"/>
                </a:solidFill>
                <a:latin typeface="Arial" panose="020B0604020202020204" pitchFamily="34" charset="0"/>
                <a:ea typeface="Tahoma" panose="020B0604030504040204" pitchFamily="34" charset="0"/>
                <a:cs typeface="Arial" panose="020B0604020202020204" pitchFamily="34" charset="0"/>
              </a:rPr>
              <a:t>R&amp;D to perfect the articulation of drone mechanics, to have increased range and speed compared to a typical UAV.</a:t>
            </a:r>
          </a:p>
          <a:p>
            <a:pPr marL="285750" indent="-285750">
              <a:buFont typeface="Arial" panose="020B0604020202020204" pitchFamily="34" charset="0"/>
              <a:buChar char="•"/>
            </a:pPr>
            <a:r>
              <a:rPr lang="en-GB" sz="1400">
                <a:solidFill>
                  <a:srgbClr val="000000"/>
                </a:solidFill>
                <a:latin typeface="Arial" panose="020B0604020202020204" pitchFamily="34" charset="0"/>
                <a:ea typeface="Tahoma" panose="020B0604030504040204" pitchFamily="34" charset="0"/>
                <a:cs typeface="Arial" panose="020B0604020202020204" pitchFamily="34" charset="0"/>
              </a:rPr>
              <a:t>Masking of noise generated in a current UAV, fully mimicking behaviours/visual/acoustic signatures.</a:t>
            </a:r>
          </a:p>
          <a:p>
            <a:pPr marL="285750" indent="-285750">
              <a:buFont typeface="Arial" panose="020B0604020202020204" pitchFamily="34" charset="0"/>
              <a:buChar char="•"/>
            </a:pPr>
            <a:r>
              <a:rPr lang="en-GB" sz="1400">
                <a:solidFill>
                  <a:srgbClr val="000000"/>
                </a:solidFill>
                <a:latin typeface="Arial" panose="020B0604020202020204" pitchFamily="34" charset="0"/>
                <a:ea typeface="Tahoma" panose="020B0604030504040204" pitchFamily="34" charset="0"/>
                <a:cs typeface="Arial" panose="020B0604020202020204" pitchFamily="34" charset="0"/>
              </a:rPr>
              <a:t>Consideration of environment and weather.</a:t>
            </a:r>
          </a:p>
        </p:txBody>
      </p:sp>
      <p:graphicFrame>
        <p:nvGraphicFramePr>
          <p:cNvPr id="18" name="Table 7">
            <a:extLst>
              <a:ext uri="{FF2B5EF4-FFF2-40B4-BE49-F238E27FC236}">
                <a16:creationId xmlns:a16="http://schemas.microsoft.com/office/drawing/2014/main" id="{DA90A31A-4E43-EB55-4B3A-7E18D20AD984}"/>
              </a:ext>
            </a:extLst>
          </p:cNvPr>
          <p:cNvGraphicFramePr>
            <a:graphicFrameLocks noGrp="1"/>
          </p:cNvGraphicFramePr>
          <p:nvPr>
            <p:extLst>
              <p:ext uri="{D42A27DB-BD31-4B8C-83A1-F6EECF244321}">
                <p14:modId xmlns:p14="http://schemas.microsoft.com/office/powerpoint/2010/main" val="2593177572"/>
              </p:ext>
            </p:extLst>
          </p:nvPr>
        </p:nvGraphicFramePr>
        <p:xfrm>
          <a:off x="352927" y="3887947"/>
          <a:ext cx="11161739" cy="2468880"/>
        </p:xfrm>
        <a:graphic>
          <a:graphicData uri="http://schemas.openxmlformats.org/drawingml/2006/table">
            <a:tbl>
              <a:tblPr firstRow="1" bandRow="1">
                <a:tableStyleId>{5C22544A-7EE6-4342-B048-85BDC9FD1C3A}</a:tableStyleId>
              </a:tblPr>
              <a:tblGrid>
                <a:gridCol w="1125679">
                  <a:extLst>
                    <a:ext uri="{9D8B030D-6E8A-4147-A177-3AD203B41FA5}">
                      <a16:colId xmlns:a16="http://schemas.microsoft.com/office/drawing/2014/main" val="2226046317"/>
                    </a:ext>
                  </a:extLst>
                </a:gridCol>
                <a:gridCol w="715069">
                  <a:extLst>
                    <a:ext uri="{9D8B030D-6E8A-4147-A177-3AD203B41FA5}">
                      <a16:colId xmlns:a16="http://schemas.microsoft.com/office/drawing/2014/main" val="2573761785"/>
                    </a:ext>
                  </a:extLst>
                </a:gridCol>
                <a:gridCol w="1063436">
                  <a:extLst>
                    <a:ext uri="{9D8B030D-6E8A-4147-A177-3AD203B41FA5}">
                      <a16:colId xmlns:a16="http://schemas.microsoft.com/office/drawing/2014/main" val="658626448"/>
                    </a:ext>
                  </a:extLst>
                </a:gridCol>
                <a:gridCol w="8257555">
                  <a:extLst>
                    <a:ext uri="{9D8B030D-6E8A-4147-A177-3AD203B41FA5}">
                      <a16:colId xmlns:a16="http://schemas.microsoft.com/office/drawing/2014/main" val="947819996"/>
                    </a:ext>
                  </a:extLst>
                </a:gridCol>
              </a:tblGrid>
              <a:tr h="249149">
                <a:tc gridSpan="4">
                  <a:txBody>
                    <a:bodyPr/>
                    <a:lstStyle/>
                    <a:p>
                      <a:pPr algn="ctr"/>
                      <a:r>
                        <a:rPr lang="en-GB" sz="1200">
                          <a:solidFill>
                            <a:schemeClr val="bg1"/>
                          </a:solidFill>
                          <a:latin typeface="Arial" panose="020B0604020202020204" pitchFamily="34" charset="0"/>
                          <a:cs typeface="Arial" panose="020B0604020202020204" pitchFamily="34" charset="0"/>
                        </a:rPr>
                        <a:t>TRUES SCORES</a:t>
                      </a:r>
                      <a:endParaRPr lang="en-GB" sz="1200">
                        <a:solidFill>
                          <a:schemeClr val="bg1"/>
                        </a:solidFill>
                        <a:latin typeface="Arial" panose="020B0604020202020204" pitchFamily="34" charset="0"/>
                        <a:ea typeface="Tahoma" panose="020B0604030504040204" pitchFamily="34" charset="0"/>
                        <a:cs typeface="Arial" panose="020B0604020202020204" pitchFamily="34" charset="0"/>
                      </a:endParaRPr>
                    </a:p>
                  </a:txBody>
                  <a:tcPr/>
                </a:tc>
                <a:tc hMerge="1">
                  <a:txBody>
                    <a:bodyPr/>
                    <a:lstStyle/>
                    <a:p>
                      <a:r>
                        <a:rPr lang="en-GB" sz="1200">
                          <a:solidFill>
                            <a:schemeClr val="bg1"/>
                          </a:solidFill>
                          <a:latin typeface="Tahoma" panose="020B0604030504040204" pitchFamily="34" charset="0"/>
                          <a:ea typeface="Tahoma" panose="020B0604030504040204" pitchFamily="34" charset="0"/>
                          <a:cs typeface="Tahoma" panose="020B0604030504040204" pitchFamily="34" charset="0"/>
                        </a:rPr>
                        <a:t>Impact/consideration</a:t>
                      </a:r>
                    </a:p>
                  </a:txBody>
                  <a:tcPr/>
                </a:tc>
                <a:tc hMerge="1">
                  <a:txBody>
                    <a:bodyPr/>
                    <a:lstStyle/>
                    <a:p>
                      <a:endParaRPr lang="en-GB" sz="12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tc>
                <a:tc hMerge="1">
                  <a:txBody>
                    <a:bodyPr/>
                    <a:lstStyle/>
                    <a:p>
                      <a:endParaRPr lang="en-GB" sz="12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311117401"/>
                  </a:ext>
                </a:extLst>
              </a:tr>
              <a:tr h="249149">
                <a:tc>
                  <a:txBody>
                    <a:bodyPr/>
                    <a:lstStyle/>
                    <a:p>
                      <a:r>
                        <a:rPr lang="en-GB" sz="1200" b="1">
                          <a:solidFill>
                            <a:srgbClr val="000000"/>
                          </a:solidFill>
                          <a:latin typeface="Arial" panose="020B0604020202020204" pitchFamily="34" charset="0"/>
                          <a:cs typeface="Arial" panose="020B0604020202020204" pitchFamily="34" charset="0"/>
                        </a:rPr>
                        <a:t>Factor</a:t>
                      </a:r>
                      <a:endParaRPr lang="en-GB" sz="1200" b="1">
                        <a:solidFill>
                          <a:srgbClr val="000000"/>
                        </a:solidFill>
                        <a:latin typeface="Arial" panose="020B0604020202020204" pitchFamily="34" charset="0"/>
                        <a:ea typeface="Tahoma" panose="020B0604030504040204" pitchFamily="34" charset="0"/>
                        <a:cs typeface="Arial" panose="020B0604020202020204" pitchFamily="34" charset="0"/>
                      </a:endParaRPr>
                    </a:p>
                  </a:txBody>
                  <a:tcPr/>
                </a:tc>
                <a:tc>
                  <a:txBody>
                    <a:bodyPr/>
                    <a:lstStyle/>
                    <a:p>
                      <a:pPr algn="ctr"/>
                      <a:r>
                        <a:rPr lang="en-GB" sz="1200" b="1">
                          <a:solidFill>
                            <a:srgbClr val="000000"/>
                          </a:solidFill>
                          <a:latin typeface="Arial" panose="020B0604020202020204" pitchFamily="34" charset="0"/>
                          <a:cs typeface="Arial" panose="020B0604020202020204" pitchFamily="34" charset="0"/>
                        </a:rPr>
                        <a:t>Score</a:t>
                      </a:r>
                      <a:endParaRPr lang="en-GB" sz="1200" b="1">
                        <a:solidFill>
                          <a:srgbClr val="000000"/>
                        </a:solidFill>
                        <a:latin typeface="Arial" panose="020B0604020202020204" pitchFamily="34" charset="0"/>
                        <a:ea typeface="Tahoma" panose="020B0604030504040204" pitchFamily="34" charset="0"/>
                        <a:cs typeface="Arial" panose="020B0604020202020204" pitchFamily="34" charset="0"/>
                      </a:endParaRPr>
                    </a:p>
                  </a:txBody>
                  <a:tcPr/>
                </a:tc>
                <a:tc>
                  <a:txBody>
                    <a:bodyPr/>
                    <a:lstStyle/>
                    <a:p>
                      <a:pPr algn="ctr"/>
                      <a:r>
                        <a:rPr lang="en-GB" sz="1200" b="1">
                          <a:solidFill>
                            <a:srgbClr val="000000"/>
                          </a:solidFill>
                          <a:latin typeface="Arial" panose="020B0604020202020204" pitchFamily="34" charset="0"/>
                          <a:cs typeface="Arial" panose="020B0604020202020204" pitchFamily="34" charset="0"/>
                        </a:rPr>
                        <a:t>Confidence</a:t>
                      </a:r>
                      <a:endParaRPr lang="en-GB" sz="1200" b="1">
                        <a:solidFill>
                          <a:srgbClr val="000000"/>
                        </a:solidFill>
                        <a:latin typeface="Arial" panose="020B0604020202020204" pitchFamily="34" charset="0"/>
                        <a:ea typeface="Tahoma" panose="020B0604030504040204" pitchFamily="34" charset="0"/>
                        <a:cs typeface="Arial" panose="020B0604020202020204" pitchFamily="34" charset="0"/>
                      </a:endParaRPr>
                    </a:p>
                  </a:txBody>
                  <a:tcPr/>
                </a:tc>
                <a:tc>
                  <a:txBody>
                    <a:bodyPr/>
                    <a:lstStyle/>
                    <a:p>
                      <a:r>
                        <a:rPr lang="en-GB" sz="1200" b="1">
                          <a:solidFill>
                            <a:srgbClr val="000000"/>
                          </a:solidFill>
                          <a:latin typeface="Arial" panose="020B0604020202020204" pitchFamily="34" charset="0"/>
                          <a:cs typeface="Arial" panose="020B0604020202020204" pitchFamily="34" charset="0"/>
                        </a:rPr>
                        <a:t>Justification</a:t>
                      </a:r>
                      <a:endParaRPr lang="en-GB" sz="1200" b="1">
                        <a:solidFill>
                          <a:srgbClr val="000000"/>
                        </a:solidFill>
                        <a:latin typeface="Arial" panose="020B0604020202020204" pitchFamily="34" charset="0"/>
                        <a:ea typeface="Tahoma" panose="020B0604030504040204" pitchFamily="34" charset="0"/>
                        <a:cs typeface="Arial" panose="020B0604020202020204" pitchFamily="34" charset="0"/>
                      </a:endParaRPr>
                    </a:p>
                  </a:txBody>
                  <a:tcPr/>
                </a:tc>
                <a:extLst>
                  <a:ext uri="{0D108BD9-81ED-4DB2-BD59-A6C34878D82A}">
                    <a16:rowId xmlns:a16="http://schemas.microsoft.com/office/drawing/2014/main" val="3640858796"/>
                  </a:ext>
                </a:extLst>
              </a:tr>
              <a:tr h="406641">
                <a:tc>
                  <a:txBody>
                    <a:bodyPr/>
                    <a:lstStyle/>
                    <a:p>
                      <a:r>
                        <a:rPr lang="en-GB" sz="1200">
                          <a:solidFill>
                            <a:srgbClr val="000000"/>
                          </a:solidFill>
                          <a:latin typeface="Arial" panose="020B0604020202020204" pitchFamily="34" charset="0"/>
                          <a:cs typeface="Arial" panose="020B0604020202020204" pitchFamily="34" charset="0"/>
                        </a:rPr>
                        <a:t>Timeliness</a:t>
                      </a:r>
                      <a:endParaRPr lang="en-GB" sz="1200">
                        <a:solidFill>
                          <a:srgbClr val="000000"/>
                        </a:solidFill>
                        <a:latin typeface="Arial" panose="020B0604020202020204" pitchFamily="34" charset="0"/>
                        <a:ea typeface="Tahoma" panose="020B060403050404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kern="1200">
                          <a:solidFill>
                            <a:srgbClr val="FFC000"/>
                          </a:solidFill>
                          <a:latin typeface="Arial"/>
                          <a:ea typeface="Tahoma"/>
                          <a:cs typeface="Arial"/>
                        </a:rPr>
                        <a:t>Amber</a:t>
                      </a:r>
                    </a:p>
                  </a:txBody>
                  <a:tcPr/>
                </a:tc>
                <a:tc>
                  <a:txBody>
                    <a:bodyPr/>
                    <a:lstStyle/>
                    <a:p>
                      <a:pPr algn="ctr"/>
                      <a:r>
                        <a:rPr lang="en-GB" sz="1200" kern="1200">
                          <a:solidFill>
                            <a:srgbClr val="000000"/>
                          </a:solidFill>
                          <a:latin typeface="Arial" panose="020B0604020202020204" pitchFamily="34" charset="0"/>
                          <a:ea typeface="+mn-ea"/>
                          <a:cs typeface="Arial" panose="020B0604020202020204" pitchFamily="34" charset="0"/>
                        </a:rPr>
                        <a:t>M</a:t>
                      </a:r>
                    </a:p>
                  </a:txBody>
                  <a:tcPr/>
                </a:tc>
                <a:tc>
                  <a:txBody>
                    <a:bodyPr/>
                    <a:lstStyle/>
                    <a:p>
                      <a:r>
                        <a:rPr lang="en-GB" sz="1200" kern="1200">
                          <a:solidFill>
                            <a:schemeClr val="tx1"/>
                          </a:solidFill>
                          <a:latin typeface="Arial" panose="020B0604020202020204" pitchFamily="34" charset="0"/>
                          <a:ea typeface="Tahoma" panose="020B0604030504040204" pitchFamily="34" charset="0"/>
                          <a:cs typeface="Arial" panose="020B0604020202020204" pitchFamily="34" charset="0"/>
                        </a:rPr>
                        <a:t>A successful application of this concept is GAN, and it opens doors for other covert sensing to mimic biological organisms.</a:t>
                      </a:r>
                    </a:p>
                  </a:txBody>
                  <a:tcPr/>
                </a:tc>
                <a:extLst>
                  <a:ext uri="{0D108BD9-81ED-4DB2-BD59-A6C34878D82A}">
                    <a16:rowId xmlns:a16="http://schemas.microsoft.com/office/drawing/2014/main" val="1895770979"/>
                  </a:ext>
                </a:extLst>
              </a:tr>
              <a:tr h="406641">
                <a:tc>
                  <a:txBody>
                    <a:bodyPr/>
                    <a:lstStyle/>
                    <a:p>
                      <a:r>
                        <a:rPr lang="en-GB" sz="1200">
                          <a:solidFill>
                            <a:srgbClr val="000000"/>
                          </a:solidFill>
                          <a:latin typeface="Arial" panose="020B0604020202020204" pitchFamily="34" charset="0"/>
                          <a:cs typeface="Arial" panose="020B0604020202020204" pitchFamily="34" charset="0"/>
                        </a:rPr>
                        <a:t>Relevance</a:t>
                      </a:r>
                      <a:endParaRPr lang="en-GB" sz="1200">
                        <a:solidFill>
                          <a:srgbClr val="000000"/>
                        </a:solidFill>
                        <a:latin typeface="Arial" panose="020B0604020202020204" pitchFamily="34" charset="0"/>
                        <a:ea typeface="Tahoma" panose="020B060403050404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a:solidFill>
                            <a:srgbClr val="FFC000"/>
                          </a:solidFill>
                          <a:latin typeface="Arial"/>
                          <a:ea typeface="Tahoma"/>
                          <a:cs typeface="Arial"/>
                        </a:rPr>
                        <a:t>Amber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a:solidFill>
                            <a:srgbClr val="000000"/>
                          </a:solidFill>
                          <a:latin typeface="Arial" panose="020B0604020202020204" pitchFamily="34" charset="0"/>
                          <a:cs typeface="Arial" panose="020B0604020202020204" pitchFamily="34" charset="0"/>
                        </a:rPr>
                        <a:t>M</a:t>
                      </a:r>
                      <a:endParaRPr lang="en-GB" sz="1200" kern="1200">
                        <a:solidFill>
                          <a:srgbClr val="000000"/>
                        </a:solidFill>
                        <a:latin typeface="Arial" panose="020B0604020202020204" pitchFamily="34" charset="0"/>
                        <a:ea typeface="+mn-ea"/>
                        <a:cs typeface="Arial" panose="020B0604020202020204" pitchFamily="34" charset="0"/>
                      </a:endParaRPr>
                    </a:p>
                  </a:txBody>
                  <a:tcPr/>
                </a:tc>
                <a:tc>
                  <a:txBody>
                    <a:bodyPr/>
                    <a:lstStyle/>
                    <a:p>
                      <a:r>
                        <a:rPr lang="en-GB" sz="1200" kern="1200">
                          <a:solidFill>
                            <a:schemeClr val="tx1"/>
                          </a:solidFill>
                          <a:latin typeface="Arial" panose="020B0604020202020204" pitchFamily="34" charset="0"/>
                          <a:ea typeface="Tahoma" panose="020B0604030504040204" pitchFamily="34" charset="0"/>
                          <a:cs typeface="Arial" panose="020B0604020202020204" pitchFamily="34" charset="0"/>
                        </a:rPr>
                        <a:t>This application of covert UAV sensing is very relevant to defence and would have great impact on growing drone warfare. </a:t>
                      </a:r>
                    </a:p>
                  </a:txBody>
                  <a:tcPr/>
                </a:tc>
                <a:extLst>
                  <a:ext uri="{0D108BD9-81ED-4DB2-BD59-A6C34878D82A}">
                    <a16:rowId xmlns:a16="http://schemas.microsoft.com/office/drawing/2014/main" val="1292309732"/>
                  </a:ext>
                </a:extLst>
              </a:tr>
              <a:tr h="249149">
                <a:tc>
                  <a:txBody>
                    <a:bodyPr/>
                    <a:lstStyle/>
                    <a:p>
                      <a:r>
                        <a:rPr lang="en-GB" sz="1200">
                          <a:solidFill>
                            <a:srgbClr val="000000"/>
                          </a:solidFill>
                          <a:latin typeface="Arial" panose="020B0604020202020204" pitchFamily="34" charset="0"/>
                          <a:cs typeface="Arial" panose="020B0604020202020204" pitchFamily="34" charset="0"/>
                        </a:rPr>
                        <a:t>Unfamiliarity</a:t>
                      </a:r>
                      <a:endParaRPr lang="en-GB" sz="1200">
                        <a:solidFill>
                          <a:srgbClr val="000000"/>
                        </a:solidFill>
                        <a:latin typeface="Arial" panose="020B0604020202020204" pitchFamily="34" charset="0"/>
                        <a:ea typeface="Tahoma" panose="020B0604030504040204" pitchFamily="34" charset="0"/>
                        <a:cs typeface="Arial" panose="020B0604020202020204" pitchFamily="34" charset="0"/>
                      </a:endParaRPr>
                    </a:p>
                  </a:txBody>
                  <a:tcPr/>
                </a:tc>
                <a:tc>
                  <a:txBody>
                    <a:bodyPr/>
                    <a:lstStyle/>
                    <a:p>
                      <a:pPr marL="0" marR="0" lvl="0" indent="0" algn="ctr" defTabSz="914400">
                        <a:lnSpc>
                          <a:spcPct val="100000"/>
                        </a:lnSpc>
                        <a:spcBef>
                          <a:spcPts val="0"/>
                        </a:spcBef>
                        <a:spcAft>
                          <a:spcPts val="0"/>
                        </a:spcAft>
                        <a:buNone/>
                        <a:tabLst/>
                        <a:defRPr/>
                      </a:pPr>
                      <a:r>
                        <a:rPr lang="en-GB" sz="1200" b="1" i="0" u="none" strike="noStrike" noProof="0">
                          <a:solidFill>
                            <a:srgbClr val="FFC000"/>
                          </a:solidFill>
                          <a:latin typeface="Arial"/>
                        </a:rPr>
                        <a:t>Amber</a:t>
                      </a:r>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a:solidFill>
                            <a:srgbClr val="000000"/>
                          </a:solidFill>
                          <a:latin typeface="Arial" panose="020B0604020202020204" pitchFamily="34" charset="0"/>
                          <a:cs typeface="Arial" panose="020B0604020202020204" pitchFamily="34" charset="0"/>
                        </a:rPr>
                        <a:t>L</a:t>
                      </a:r>
                      <a:endParaRPr lang="en-GB" sz="1200" kern="1200">
                        <a:solidFill>
                          <a:srgbClr val="000000"/>
                        </a:solidFill>
                        <a:latin typeface="Arial" panose="020B0604020202020204" pitchFamily="34" charset="0"/>
                        <a:ea typeface="+mn-ea"/>
                        <a:cs typeface="Arial" panose="020B0604020202020204" pitchFamily="34" charset="0"/>
                      </a:endParaRPr>
                    </a:p>
                  </a:txBody>
                  <a:tcPr/>
                </a:tc>
                <a:tc>
                  <a:txBody>
                    <a:bodyPr/>
                    <a:lstStyle/>
                    <a:p>
                      <a:r>
                        <a:rPr lang="en-GB" sz="1200">
                          <a:solidFill>
                            <a:schemeClr val="tx1"/>
                          </a:solidFill>
                          <a:latin typeface="Arial" panose="020B0604020202020204" pitchFamily="34" charset="0"/>
                          <a:ea typeface="Tahoma" panose="020B0604030504040204" pitchFamily="34" charset="0"/>
                          <a:cs typeface="Arial" panose="020B0604020202020204" pitchFamily="34" charset="0"/>
                        </a:rPr>
                        <a:t>Unknown if other organisations/countries are exploring this, it is likely they are. </a:t>
                      </a:r>
                    </a:p>
                  </a:txBody>
                  <a:tcPr/>
                </a:tc>
                <a:extLst>
                  <a:ext uri="{0D108BD9-81ED-4DB2-BD59-A6C34878D82A}">
                    <a16:rowId xmlns:a16="http://schemas.microsoft.com/office/drawing/2014/main" val="3566219411"/>
                  </a:ext>
                </a:extLst>
              </a:tr>
              <a:tr h="406642">
                <a:tc>
                  <a:txBody>
                    <a:bodyPr/>
                    <a:lstStyle/>
                    <a:p>
                      <a:r>
                        <a:rPr lang="en-GB" sz="1200">
                          <a:solidFill>
                            <a:srgbClr val="000000"/>
                          </a:solidFill>
                          <a:latin typeface="Arial" panose="020B0604020202020204" pitchFamily="34" charset="0"/>
                          <a:cs typeface="Arial" panose="020B0604020202020204" pitchFamily="34" charset="0"/>
                        </a:rPr>
                        <a:t>Exploitability</a:t>
                      </a:r>
                      <a:endParaRPr lang="en-GB" sz="1200">
                        <a:solidFill>
                          <a:srgbClr val="000000"/>
                        </a:solidFill>
                        <a:latin typeface="Arial" panose="020B0604020202020204" pitchFamily="34" charset="0"/>
                        <a:ea typeface="Tahoma" panose="020B060403050404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kern="1200">
                          <a:solidFill>
                            <a:srgbClr val="FFC000"/>
                          </a:solidFill>
                          <a:latin typeface="Arial"/>
                          <a:ea typeface="Tahoma"/>
                          <a:cs typeface="Arial"/>
                        </a:rPr>
                        <a:t>Amber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a:solidFill>
                            <a:srgbClr val="000000"/>
                          </a:solidFill>
                          <a:latin typeface="Arial" panose="020B0604020202020204" pitchFamily="34" charset="0"/>
                          <a:ea typeface="+mn-ea"/>
                          <a:cs typeface="Arial" panose="020B0604020202020204" pitchFamily="34" charset="0"/>
                        </a:rPr>
                        <a:t>M</a:t>
                      </a:r>
                    </a:p>
                  </a:txBody>
                  <a:tcPr/>
                </a:tc>
                <a:tc>
                  <a:txBody>
                    <a:bodyPr/>
                    <a:lstStyle/>
                    <a:p>
                      <a:r>
                        <a:rPr lang="en-GB" sz="1200">
                          <a:solidFill>
                            <a:schemeClr val="tx1"/>
                          </a:solidFill>
                          <a:latin typeface="Arial" panose="020B0604020202020204" pitchFamily="34" charset="0"/>
                          <a:ea typeface="Tahoma" panose="020B0604030504040204" pitchFamily="34" charset="0"/>
                          <a:cs typeface="Arial" panose="020B0604020202020204" pitchFamily="34" charset="0"/>
                        </a:rPr>
                        <a:t>UAV capabilities are currently established, but R&amp;D required to perfect the bio-mimicking to the degree it needs to be successful in this concept.</a:t>
                      </a:r>
                    </a:p>
                  </a:txBody>
                  <a:tcPr/>
                </a:tc>
                <a:extLst>
                  <a:ext uri="{0D108BD9-81ED-4DB2-BD59-A6C34878D82A}">
                    <a16:rowId xmlns:a16="http://schemas.microsoft.com/office/drawing/2014/main" val="1756495262"/>
                  </a:ext>
                </a:extLst>
              </a:tr>
              <a:tr h="249149">
                <a:tc>
                  <a:txBody>
                    <a:bodyPr/>
                    <a:lstStyle/>
                    <a:p>
                      <a:r>
                        <a:rPr lang="en-GB" sz="1200">
                          <a:solidFill>
                            <a:srgbClr val="000000"/>
                          </a:solidFill>
                          <a:latin typeface="Arial" panose="020B0604020202020204" pitchFamily="34" charset="0"/>
                          <a:cs typeface="Arial" panose="020B0604020202020204" pitchFamily="34" charset="0"/>
                        </a:rPr>
                        <a:t>Scale of effort</a:t>
                      </a:r>
                      <a:endParaRPr lang="en-GB" sz="1200">
                        <a:solidFill>
                          <a:srgbClr val="000000"/>
                        </a:solidFill>
                        <a:latin typeface="Arial" panose="020B0604020202020204" pitchFamily="34" charset="0"/>
                        <a:ea typeface="Tahoma" panose="020B0604030504040204" pitchFamily="34" charset="0"/>
                        <a:cs typeface="Arial" panose="020B0604020202020204" pitchFamily="34" charset="0"/>
                      </a:endParaRPr>
                    </a:p>
                  </a:txBody>
                  <a:tcPr/>
                </a:tc>
                <a:tc>
                  <a:txBody>
                    <a:bodyPr/>
                    <a:lstStyle/>
                    <a:p>
                      <a:pPr algn="ctr"/>
                      <a:r>
                        <a:rPr lang="en-GB" sz="1200">
                          <a:solidFill>
                            <a:srgbClr val="000000"/>
                          </a:solidFill>
                          <a:latin typeface="Arial" panose="020B0604020202020204" pitchFamily="34" charset="0"/>
                          <a:ea typeface="Tahoma" panose="020B0604030504040204" pitchFamily="34" charset="0"/>
                          <a:cs typeface="Arial" panose="020B0604020202020204" pitchFamily="34" charset="0"/>
                        </a:rPr>
                        <a:t>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a:solidFill>
                            <a:srgbClr val="000000"/>
                          </a:solidFill>
                          <a:latin typeface="Arial" panose="020B0604020202020204" pitchFamily="34" charset="0"/>
                          <a:cs typeface="Arial" panose="020B0604020202020204" pitchFamily="34" charset="0"/>
                        </a:rPr>
                        <a:t>M</a:t>
                      </a:r>
                      <a:endParaRPr lang="en-GB" sz="1200" kern="1200">
                        <a:solidFill>
                          <a:srgbClr val="000000"/>
                        </a:solidFill>
                        <a:latin typeface="Arial" panose="020B0604020202020204" pitchFamily="34" charset="0"/>
                        <a:ea typeface="+mn-ea"/>
                        <a:cs typeface="Arial" panose="020B0604020202020204" pitchFamily="34" charset="0"/>
                      </a:endParaRPr>
                    </a:p>
                  </a:txBody>
                  <a:tcPr/>
                </a:tc>
                <a:tc>
                  <a:txBody>
                    <a:bodyPr/>
                    <a:lstStyle/>
                    <a:p>
                      <a:r>
                        <a:rPr lang="en-GB" sz="1200">
                          <a:solidFill>
                            <a:schemeClr val="tx1"/>
                          </a:solidFill>
                          <a:latin typeface="Arial" panose="020B0604020202020204" pitchFamily="34" charset="0"/>
                          <a:ea typeface="Tahoma" panose="020B0604030504040204" pitchFamily="34" charset="0"/>
                          <a:cs typeface="Arial" panose="020B0604020202020204" pitchFamily="34" charset="0"/>
                        </a:rPr>
                        <a:t>Medium level of effort predicted, adapting existing UAV mechanics to fit this concept. </a:t>
                      </a:r>
                    </a:p>
                  </a:txBody>
                  <a:tcPr/>
                </a:tc>
                <a:extLst>
                  <a:ext uri="{0D108BD9-81ED-4DB2-BD59-A6C34878D82A}">
                    <a16:rowId xmlns:a16="http://schemas.microsoft.com/office/drawing/2014/main" val="1920656862"/>
                  </a:ext>
                </a:extLst>
              </a:tr>
            </a:tbl>
          </a:graphicData>
        </a:graphic>
      </p:graphicFrame>
    </p:spTree>
    <p:extLst>
      <p:ext uri="{BB962C8B-B14F-4D97-AF65-F5344CB8AC3E}">
        <p14:creationId xmlns:p14="http://schemas.microsoft.com/office/powerpoint/2010/main" val="848157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1014D-B299-3573-6997-DB52F2D4DB5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E5C5882-C470-BA4D-9436-5E027B27A8CD}"/>
              </a:ext>
            </a:extLst>
          </p:cNvPr>
          <p:cNvSpPr>
            <a:spLocks noGrp="1"/>
          </p:cNvSpPr>
          <p:nvPr>
            <p:ph type="title"/>
          </p:nvPr>
        </p:nvSpPr>
        <p:spPr/>
        <p:txBody>
          <a:bodyPr/>
          <a:lstStyle/>
          <a:p>
            <a:r>
              <a:rPr lang="en-US"/>
              <a:t>Example Concept Card: </a:t>
            </a:r>
            <a:r>
              <a:rPr lang="en-GB"/>
              <a:t>Biologically Imitating Robot Doves (BIRD)</a:t>
            </a:r>
            <a:endParaRPr lang="en-US"/>
          </a:p>
        </p:txBody>
      </p:sp>
      <p:sp>
        <p:nvSpPr>
          <p:cNvPr id="4" name="Date Placeholder 3">
            <a:extLst>
              <a:ext uri="{FF2B5EF4-FFF2-40B4-BE49-F238E27FC236}">
                <a16:creationId xmlns:a16="http://schemas.microsoft.com/office/drawing/2014/main" id="{1A2C9ED1-7F74-F8E0-1DC8-AFC6A2B58A90}"/>
              </a:ext>
            </a:extLst>
          </p:cNvPr>
          <p:cNvSpPr>
            <a:spLocks noGrp="1"/>
          </p:cNvSpPr>
          <p:nvPr>
            <p:ph type="dt" sz="half" idx="14"/>
          </p:nvPr>
        </p:nvSpPr>
        <p:spPr>
          <a:xfrm>
            <a:off x="8759873" y="6458372"/>
            <a:ext cx="1221849" cy="253156"/>
          </a:xfrm>
        </p:spPr>
        <p:txBody>
          <a:bodyPr/>
          <a:lstStyle/>
          <a:p>
            <a:fld id="{1CE82975-6B6C-404E-AC92-2332117B640D}" type="datetime4">
              <a:rPr lang="en-GB" smtClean="0"/>
              <a:pPr/>
              <a:t>04 July 2025</a:t>
            </a:fld>
            <a:endParaRPr lang="en-US"/>
          </a:p>
        </p:txBody>
      </p:sp>
      <p:sp>
        <p:nvSpPr>
          <p:cNvPr id="6" name="Slide Number Placeholder 5">
            <a:extLst>
              <a:ext uri="{FF2B5EF4-FFF2-40B4-BE49-F238E27FC236}">
                <a16:creationId xmlns:a16="http://schemas.microsoft.com/office/drawing/2014/main" id="{FF8CC44E-B552-4278-A7F9-594BA4FE2F46}"/>
              </a:ext>
            </a:extLst>
          </p:cNvPr>
          <p:cNvSpPr>
            <a:spLocks noGrp="1"/>
          </p:cNvSpPr>
          <p:nvPr>
            <p:ph type="sldNum" sz="quarter" idx="16"/>
          </p:nvPr>
        </p:nvSpPr>
        <p:spPr>
          <a:xfrm>
            <a:off x="10187614" y="6458372"/>
            <a:ext cx="300221" cy="253156"/>
          </a:xfrm>
        </p:spPr>
        <p:txBody>
          <a:bodyPr/>
          <a:lstStyle/>
          <a:p>
            <a:fld id="{BE8DD8D6-CAFF-814B-99F5-A85CDD692A21}" type="slidenum">
              <a:rPr lang="en-US" smtClean="0"/>
              <a:pPr/>
              <a:t>11</a:t>
            </a:fld>
            <a:endParaRPr lang="en-US"/>
          </a:p>
        </p:txBody>
      </p:sp>
      <p:sp>
        <p:nvSpPr>
          <p:cNvPr id="2" name="TextBox 19">
            <a:extLst>
              <a:ext uri="{FF2B5EF4-FFF2-40B4-BE49-F238E27FC236}">
                <a16:creationId xmlns:a16="http://schemas.microsoft.com/office/drawing/2014/main" id="{4D050901-A1FF-BC42-C53D-92EAA723373A}"/>
              </a:ext>
            </a:extLst>
          </p:cNvPr>
          <p:cNvSpPr txBox="1">
            <a:spLocks/>
          </p:cNvSpPr>
          <p:nvPr/>
        </p:nvSpPr>
        <p:spPr>
          <a:xfrm>
            <a:off x="157174" y="1057565"/>
            <a:ext cx="6538947" cy="593278"/>
          </a:xfrm>
          <a:prstGeom prst="rect">
            <a:avLst/>
          </a:prstGeom>
          <a:ln/>
        </p:spPr>
        <p:style>
          <a:lnRef idx="2">
            <a:schemeClr val="dk1"/>
          </a:lnRef>
          <a:fillRef idx="1">
            <a:schemeClr val="lt1"/>
          </a:fillRef>
          <a:effectRef idx="0">
            <a:schemeClr val="dk1"/>
          </a:effectRef>
          <a:fontRef idx="minor">
            <a:schemeClr val="dk1"/>
          </a:fontRef>
        </p:style>
        <p:txBody>
          <a:bodyPr wrap="square"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a:solidFill>
                  <a:srgbClr val="000000"/>
                </a:solidFill>
                <a:latin typeface="Arial" panose="020B0604020202020204" pitchFamily="34" charset="0"/>
                <a:ea typeface="Tahoma" panose="020B0604030504040204" pitchFamily="34" charset="0"/>
                <a:cs typeface="Arial" panose="020B0604020202020204" pitchFamily="34" charset="0"/>
              </a:rPr>
              <a:t>Tagline</a:t>
            </a:r>
          </a:p>
          <a:p>
            <a:r>
              <a:rPr lang="en-GB" sz="1600">
                <a:solidFill>
                  <a:srgbClr val="000000"/>
                </a:solidFill>
                <a:latin typeface="Arial" panose="020B0604020202020204" pitchFamily="34" charset="0"/>
                <a:ea typeface="Tahoma" panose="020B0604030504040204" pitchFamily="34" charset="0"/>
                <a:cs typeface="Arial" panose="020B0604020202020204" pitchFamily="34" charset="0"/>
              </a:rPr>
              <a:t>Mimicking and manoeuvring like a bird for concealing in plain sight.</a:t>
            </a:r>
          </a:p>
        </p:txBody>
      </p:sp>
      <p:sp>
        <p:nvSpPr>
          <p:cNvPr id="3" name="TextBox 11">
            <a:extLst>
              <a:ext uri="{FF2B5EF4-FFF2-40B4-BE49-F238E27FC236}">
                <a16:creationId xmlns:a16="http://schemas.microsoft.com/office/drawing/2014/main" id="{38019488-CDC8-7A06-1D61-D443E16DD550}"/>
              </a:ext>
            </a:extLst>
          </p:cNvPr>
          <p:cNvSpPr txBox="1"/>
          <p:nvPr/>
        </p:nvSpPr>
        <p:spPr>
          <a:xfrm>
            <a:off x="157174" y="1727200"/>
            <a:ext cx="6538947" cy="3029526"/>
          </a:xfrm>
          <a:prstGeom prst="rect">
            <a:avLst/>
          </a:prstGeom>
          <a:ln/>
        </p:spPr>
        <p:style>
          <a:lnRef idx="2">
            <a:schemeClr val="dk1"/>
          </a:lnRef>
          <a:fillRef idx="1">
            <a:schemeClr val="lt1"/>
          </a:fillRef>
          <a:effectRef idx="0">
            <a:schemeClr val="dk1"/>
          </a:effectRef>
          <a:fontRef idx="minor">
            <a:schemeClr val="dk1"/>
          </a:fontRef>
        </p:style>
        <p:txBody>
          <a:bodyPr wrap="square"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a:solidFill>
                  <a:srgbClr val="000000"/>
                </a:solidFill>
                <a:latin typeface="Arial" panose="020B0604020202020204" pitchFamily="34" charset="0"/>
                <a:ea typeface="Tahoma" panose="020B0604030504040204" pitchFamily="34" charset="0"/>
                <a:cs typeface="Arial" panose="020B0604020202020204" pitchFamily="34" charset="0"/>
              </a:rPr>
              <a:t>Summary</a:t>
            </a:r>
          </a:p>
          <a:p>
            <a:r>
              <a:rPr lang="en-GB" sz="1600">
                <a:solidFill>
                  <a:srgbClr val="000000"/>
                </a:solidFill>
                <a:latin typeface="Arial" panose="020B0604020202020204" pitchFamily="34" charset="0"/>
                <a:ea typeface="Tahoma" panose="020B0604030504040204" pitchFamily="34" charset="0"/>
                <a:cs typeface="Arial" panose="020B0604020202020204" pitchFamily="34" charset="0"/>
              </a:rPr>
              <a:t>This concept involves a flock of UAVs moving organically like birds, to drop a payload or sense and observe. These BIRDs can be designed to appear like a variety of bird breeds, using their wing beat as propulsion and perching on trees/buildings. Use of this style of UAV could also be used underwater, mimicking movements of fish. This concept focuses on both detectability and adaptability, as for UAVs the weather and environment is a common issue to overcome in design. </a:t>
            </a:r>
          </a:p>
        </p:txBody>
      </p:sp>
      <p:sp>
        <p:nvSpPr>
          <p:cNvPr id="5" name="TextBox 16">
            <a:extLst>
              <a:ext uri="{FF2B5EF4-FFF2-40B4-BE49-F238E27FC236}">
                <a16:creationId xmlns:a16="http://schemas.microsoft.com/office/drawing/2014/main" id="{B8970B66-50C4-812C-232F-974CA2A32E33}"/>
              </a:ext>
            </a:extLst>
          </p:cNvPr>
          <p:cNvSpPr txBox="1"/>
          <p:nvPr/>
        </p:nvSpPr>
        <p:spPr>
          <a:xfrm>
            <a:off x="6790379" y="2862889"/>
            <a:ext cx="4864730" cy="1893837"/>
          </a:xfrm>
          <a:prstGeom prst="rect">
            <a:avLst/>
          </a:prstGeom>
          <a:ln/>
        </p:spPr>
        <p:style>
          <a:lnRef idx="2">
            <a:schemeClr val="dk1"/>
          </a:lnRef>
          <a:fillRef idx="1">
            <a:schemeClr val="lt1"/>
          </a:fillRef>
          <a:effectRef idx="0">
            <a:schemeClr val="dk1"/>
          </a:effectRef>
          <a:fontRef idx="minor">
            <a:schemeClr val="dk1"/>
          </a:fontRef>
        </p:style>
        <p:txBody>
          <a:bodyPr wrap="square"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a:solidFill>
                  <a:srgbClr val="000000"/>
                </a:solidFill>
                <a:latin typeface="Arial" panose="020B0604020202020204" pitchFamily="34" charset="0"/>
                <a:ea typeface="Tahoma" panose="020B0604030504040204" pitchFamily="34" charset="0"/>
                <a:cs typeface="Arial" panose="020B0604020202020204" pitchFamily="34" charset="0"/>
              </a:rPr>
              <a:t>What might we be able to do with this new S&amp;T?</a:t>
            </a:r>
          </a:p>
          <a:p>
            <a:pPr marL="285750" indent="-285750">
              <a:buFont typeface="Arial" panose="020B0604020202020204" pitchFamily="34" charset="0"/>
              <a:buChar char="•"/>
            </a:pPr>
            <a:r>
              <a:rPr lang="en-GB" sz="1600">
                <a:solidFill>
                  <a:srgbClr val="000000"/>
                </a:solidFill>
                <a:latin typeface="Arial" panose="020B0604020202020204" pitchFamily="34" charset="0"/>
                <a:ea typeface="Tahoma" panose="020B0604030504040204" pitchFamily="34" charset="0"/>
                <a:cs typeface="Arial" panose="020B0604020202020204" pitchFamily="34" charset="0"/>
              </a:rPr>
              <a:t>Covert sensing/detection.</a:t>
            </a:r>
          </a:p>
          <a:p>
            <a:pPr marL="285750" indent="-285750">
              <a:buFont typeface="Arial" panose="020B0604020202020204" pitchFamily="34" charset="0"/>
              <a:buChar char="•"/>
            </a:pPr>
            <a:r>
              <a:rPr lang="en-GB" sz="1600">
                <a:solidFill>
                  <a:srgbClr val="000000"/>
                </a:solidFill>
                <a:latin typeface="Arial" panose="020B0604020202020204" pitchFamily="34" charset="0"/>
                <a:ea typeface="Tahoma" panose="020B0604030504040204" pitchFamily="34" charset="0"/>
                <a:cs typeface="Arial" panose="020B0604020202020204" pitchFamily="34" charset="0"/>
              </a:rPr>
              <a:t>Potential for underwater use, mimicking fish.</a:t>
            </a:r>
          </a:p>
          <a:p>
            <a:pPr marL="285750" indent="-285750">
              <a:buFont typeface="Arial" panose="020B0604020202020204" pitchFamily="34" charset="0"/>
              <a:buChar char="•"/>
            </a:pPr>
            <a:r>
              <a:rPr lang="en-GB" sz="1600">
                <a:solidFill>
                  <a:srgbClr val="000000"/>
                </a:solidFill>
                <a:latin typeface="Arial" panose="020B0604020202020204" pitchFamily="34" charset="0"/>
                <a:ea typeface="Tahoma" panose="020B0604030504040204" pitchFamily="34" charset="0"/>
                <a:cs typeface="Arial" panose="020B0604020202020204" pitchFamily="34" charset="0"/>
              </a:rPr>
              <a:t>Designing the birds as projectiles, to fly into aircraft engines in-air.</a:t>
            </a:r>
          </a:p>
          <a:p>
            <a:pPr marL="285750" indent="-285750">
              <a:buFont typeface="Arial" panose="020B0604020202020204" pitchFamily="34" charset="0"/>
              <a:buChar char="•"/>
            </a:pPr>
            <a:r>
              <a:rPr lang="en-GB" sz="1600">
                <a:solidFill>
                  <a:srgbClr val="000000"/>
                </a:solidFill>
                <a:latin typeface="Arial" panose="020B0604020202020204" pitchFamily="34" charset="0"/>
                <a:ea typeface="Tahoma" panose="020B0604030504040204" pitchFamily="34" charset="0"/>
                <a:cs typeface="Arial" panose="020B0604020202020204" pitchFamily="34" charset="0"/>
              </a:rPr>
              <a:t>Dropping a payload over a target.</a:t>
            </a:r>
          </a:p>
        </p:txBody>
      </p:sp>
      <p:sp>
        <p:nvSpPr>
          <p:cNvPr id="7" name="TextBox 20">
            <a:extLst>
              <a:ext uri="{FF2B5EF4-FFF2-40B4-BE49-F238E27FC236}">
                <a16:creationId xmlns:a16="http://schemas.microsoft.com/office/drawing/2014/main" id="{16620DA8-71A8-FC97-72F4-6992D1509921}"/>
              </a:ext>
            </a:extLst>
          </p:cNvPr>
          <p:cNvSpPr txBox="1"/>
          <p:nvPr/>
        </p:nvSpPr>
        <p:spPr>
          <a:xfrm>
            <a:off x="157173" y="4833420"/>
            <a:ext cx="11497936" cy="967015"/>
          </a:xfrm>
          <a:prstGeom prst="rect">
            <a:avLst/>
          </a:prstGeom>
          <a:ln/>
        </p:spPr>
        <p:style>
          <a:lnRef idx="2">
            <a:schemeClr val="dk1"/>
          </a:lnRef>
          <a:fillRef idx="1">
            <a:schemeClr val="lt1"/>
          </a:fillRef>
          <a:effectRef idx="0">
            <a:schemeClr val="dk1"/>
          </a:effectRef>
          <a:fontRef idx="minor">
            <a:schemeClr val="dk1"/>
          </a:fontRef>
        </p:style>
        <p:txBody>
          <a:bodyPr wrap="square"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a:solidFill>
                  <a:srgbClr val="000000"/>
                </a:solidFill>
                <a:latin typeface="Arial" panose="020B0604020202020204" pitchFamily="34" charset="0"/>
                <a:ea typeface="Tahoma" panose="020B0604030504040204" pitchFamily="34" charset="0"/>
                <a:cs typeface="Arial" panose="020B0604020202020204" pitchFamily="34" charset="0"/>
              </a:rPr>
              <a:t>What are the S&amp;T insights that led to this concept?</a:t>
            </a:r>
          </a:p>
          <a:p>
            <a:r>
              <a:rPr lang="en-GB" sz="1600">
                <a:solidFill>
                  <a:srgbClr val="000000"/>
                </a:solidFill>
                <a:latin typeface="Arial" panose="020B0604020202020204" pitchFamily="34" charset="0"/>
                <a:ea typeface="Tahoma" panose="020B0604030504040204" pitchFamily="34" charset="0"/>
                <a:cs typeface="Arial" panose="020B0604020202020204" pitchFamily="34" charset="0"/>
              </a:rPr>
              <a:t>The signal to this concept details the ability to mimic the behaviours of a bird, as a UAV. This includes the signature, appearance and generally blending in. </a:t>
            </a:r>
          </a:p>
        </p:txBody>
      </p:sp>
      <p:graphicFrame>
        <p:nvGraphicFramePr>
          <p:cNvPr id="10" name="Table 6">
            <a:extLst>
              <a:ext uri="{FF2B5EF4-FFF2-40B4-BE49-F238E27FC236}">
                <a16:creationId xmlns:a16="http://schemas.microsoft.com/office/drawing/2014/main" id="{B747E2F4-EB83-F089-42BF-C988B4CCC64F}"/>
              </a:ext>
            </a:extLst>
          </p:cNvPr>
          <p:cNvGraphicFramePr>
            <a:graphicFrameLocks noGrp="1"/>
          </p:cNvGraphicFramePr>
          <p:nvPr>
            <p:extLst>
              <p:ext uri="{D42A27DB-BD31-4B8C-83A1-F6EECF244321}">
                <p14:modId xmlns:p14="http://schemas.microsoft.com/office/powerpoint/2010/main" val="2028313907"/>
              </p:ext>
            </p:extLst>
          </p:nvPr>
        </p:nvGraphicFramePr>
        <p:xfrm>
          <a:off x="6790380" y="1057565"/>
          <a:ext cx="4864730" cy="1669753"/>
        </p:xfrm>
        <a:graphic>
          <a:graphicData uri="http://schemas.openxmlformats.org/drawingml/2006/table">
            <a:tbl>
              <a:tblPr firstRow="1" bandRow="1">
                <a:tableStyleId>{5940675A-B579-460E-94D1-54222C63F5DA}</a:tableStyleId>
              </a:tblPr>
              <a:tblGrid>
                <a:gridCol w="1304926">
                  <a:extLst>
                    <a:ext uri="{9D8B030D-6E8A-4147-A177-3AD203B41FA5}">
                      <a16:colId xmlns:a16="http://schemas.microsoft.com/office/drawing/2014/main" val="2352809615"/>
                    </a:ext>
                  </a:extLst>
                </a:gridCol>
                <a:gridCol w="1242560">
                  <a:extLst>
                    <a:ext uri="{9D8B030D-6E8A-4147-A177-3AD203B41FA5}">
                      <a16:colId xmlns:a16="http://schemas.microsoft.com/office/drawing/2014/main" val="1606591202"/>
                    </a:ext>
                  </a:extLst>
                </a:gridCol>
                <a:gridCol w="1079879">
                  <a:extLst>
                    <a:ext uri="{9D8B030D-6E8A-4147-A177-3AD203B41FA5}">
                      <a16:colId xmlns:a16="http://schemas.microsoft.com/office/drawing/2014/main" val="96919157"/>
                    </a:ext>
                  </a:extLst>
                </a:gridCol>
                <a:gridCol w="1237365">
                  <a:extLst>
                    <a:ext uri="{9D8B030D-6E8A-4147-A177-3AD203B41FA5}">
                      <a16:colId xmlns:a16="http://schemas.microsoft.com/office/drawing/2014/main" val="886169096"/>
                    </a:ext>
                  </a:extLst>
                </a:gridCol>
              </a:tblGrid>
              <a:tr h="500693">
                <a:tc>
                  <a:txBody>
                    <a:bodyPr/>
                    <a:lstStyle/>
                    <a:p>
                      <a:r>
                        <a:rPr lang="en-GB" sz="1200">
                          <a:solidFill>
                            <a:srgbClr val="000000"/>
                          </a:solidFill>
                          <a:latin typeface="Arial" panose="020B0604020202020204" pitchFamily="34" charset="0"/>
                          <a:ea typeface="Tahoma" panose="020B0604030504040204" pitchFamily="34" charset="0"/>
                          <a:cs typeface="Arial" panose="020B0604020202020204" pitchFamily="34" charset="0"/>
                        </a:rPr>
                        <a:t>Owners</a:t>
                      </a:r>
                    </a:p>
                  </a:txBody>
                  <a:tcPr>
                    <a:solidFill>
                      <a:srgbClr val="F8D5CC"/>
                    </a:solidFill>
                  </a:tcPr>
                </a:tc>
                <a:tc>
                  <a:txBody>
                    <a:bodyPr/>
                    <a:lstStyle/>
                    <a:p>
                      <a:r>
                        <a:rPr lang="en-GB" sz="1200">
                          <a:solidFill>
                            <a:srgbClr val="000000"/>
                          </a:solidFill>
                          <a:latin typeface="Arial" panose="020B0604020202020204" pitchFamily="34" charset="0"/>
                          <a:ea typeface="Tahoma" panose="020B0604030504040204" pitchFamily="34" charset="0"/>
                          <a:cs typeface="Arial" panose="020B0604020202020204" pitchFamily="34" charset="0"/>
                        </a:rPr>
                        <a:t>xxx</a:t>
                      </a:r>
                    </a:p>
                  </a:txBody>
                  <a:tcPr/>
                </a:tc>
                <a:tc>
                  <a:txBody>
                    <a:bodyPr/>
                    <a:lstStyle/>
                    <a:p>
                      <a:r>
                        <a:rPr lang="en-GB" sz="1200">
                          <a:solidFill>
                            <a:srgbClr val="000000"/>
                          </a:solidFill>
                          <a:latin typeface="Arial" panose="020B0604020202020204" pitchFamily="34" charset="0"/>
                          <a:ea typeface="Tahoma" panose="020B0604030504040204" pitchFamily="34" charset="0"/>
                          <a:cs typeface="Arial" panose="020B0604020202020204" pitchFamily="34" charset="0"/>
                        </a:rPr>
                        <a:t>Date Created</a:t>
                      </a:r>
                    </a:p>
                  </a:txBody>
                  <a:tcPr>
                    <a:solidFill>
                      <a:srgbClr val="F8D5CC"/>
                    </a:solidFill>
                  </a:tcPr>
                </a:tc>
                <a:tc>
                  <a:txBody>
                    <a:bodyPr/>
                    <a:lstStyle/>
                    <a:p>
                      <a:r>
                        <a:rPr lang="en-GB" sz="1200">
                          <a:solidFill>
                            <a:srgbClr val="000000"/>
                          </a:solidFill>
                          <a:latin typeface="Arial" panose="020B0604020202020204" pitchFamily="34" charset="0"/>
                          <a:ea typeface="Tahoma" panose="020B0604030504040204" pitchFamily="34" charset="0"/>
                          <a:cs typeface="Arial" panose="020B0604020202020204" pitchFamily="34" charset="0"/>
                        </a:rPr>
                        <a:t>xxx</a:t>
                      </a:r>
                    </a:p>
                  </a:txBody>
                  <a:tcPr/>
                </a:tc>
                <a:extLst>
                  <a:ext uri="{0D108BD9-81ED-4DB2-BD59-A6C34878D82A}">
                    <a16:rowId xmlns:a16="http://schemas.microsoft.com/office/drawing/2014/main" val="1584174769"/>
                  </a:ext>
                </a:extLst>
              </a:tr>
              <a:tr h="528980">
                <a:tc>
                  <a:txBody>
                    <a:bodyPr/>
                    <a:lstStyle/>
                    <a:p>
                      <a:r>
                        <a:rPr lang="en-GB" sz="1200">
                          <a:solidFill>
                            <a:srgbClr val="000000"/>
                          </a:solidFill>
                          <a:latin typeface="Arial" panose="020B0604020202020204" pitchFamily="34" charset="0"/>
                          <a:ea typeface="Tahoma" panose="020B0604030504040204" pitchFamily="34" charset="0"/>
                          <a:cs typeface="Arial" panose="020B0604020202020204" pitchFamily="34" charset="0"/>
                        </a:rPr>
                        <a:t>Technology taxonomy</a:t>
                      </a:r>
                    </a:p>
                  </a:txBody>
                  <a:tcPr>
                    <a:solidFill>
                      <a:srgbClr val="F8D5CC"/>
                    </a:solidFill>
                  </a:tcPr>
                </a:tc>
                <a:tc>
                  <a:txBody>
                    <a:bodyPr/>
                    <a:lstStyle/>
                    <a:p>
                      <a:endParaRPr lang="en-GB" sz="1200">
                        <a:solidFill>
                          <a:srgbClr val="000000"/>
                        </a:solidFill>
                        <a:latin typeface="Arial" panose="020B0604020202020204" pitchFamily="34" charset="0"/>
                        <a:ea typeface="Tahoma" panose="020B0604030504040204" pitchFamily="34" charset="0"/>
                        <a:cs typeface="Arial" panose="020B0604020202020204" pitchFamily="34" charset="0"/>
                      </a:endParaRPr>
                    </a:p>
                  </a:txBody>
                  <a:tcPr/>
                </a:tc>
                <a:tc>
                  <a:txBody>
                    <a:bodyPr/>
                    <a:lstStyle/>
                    <a:p>
                      <a:r>
                        <a:rPr lang="en-GB" sz="1200">
                          <a:solidFill>
                            <a:srgbClr val="000000"/>
                          </a:solidFill>
                          <a:latin typeface="Arial" panose="020B0604020202020204" pitchFamily="34" charset="0"/>
                          <a:ea typeface="Tahoma" panose="020B0604030504040204" pitchFamily="34" charset="0"/>
                          <a:cs typeface="Arial" panose="020B0604020202020204" pitchFamily="34" charset="0"/>
                        </a:rPr>
                        <a:t>Related signals</a:t>
                      </a:r>
                    </a:p>
                  </a:txBody>
                  <a:tcPr>
                    <a:solidFill>
                      <a:srgbClr val="F8D5CC"/>
                    </a:solidFill>
                  </a:tcPr>
                </a:tc>
                <a:tc>
                  <a:txBody>
                    <a:bodyPr/>
                    <a:lstStyle/>
                    <a:p>
                      <a:r>
                        <a:rPr lang="en-GB" sz="1200">
                          <a:solidFill>
                            <a:srgbClr val="000000"/>
                          </a:solidFill>
                          <a:latin typeface="Arial" panose="020B0604020202020204" pitchFamily="34" charset="0"/>
                          <a:ea typeface="Tahoma" panose="020B0604030504040204" pitchFamily="34" charset="0"/>
                          <a:cs typeface="Arial" panose="020B0604020202020204" pitchFamily="34" charset="0"/>
                        </a:rPr>
                        <a:t>Dove-like flying</a:t>
                      </a:r>
                    </a:p>
                  </a:txBody>
                  <a:tcPr/>
                </a:tc>
                <a:extLst>
                  <a:ext uri="{0D108BD9-81ED-4DB2-BD59-A6C34878D82A}">
                    <a16:rowId xmlns:a16="http://schemas.microsoft.com/office/drawing/2014/main" val="447486563"/>
                  </a:ext>
                </a:extLst>
              </a:tr>
              <a:tr h="622197">
                <a:tc>
                  <a:txBody>
                    <a:bodyPr/>
                    <a:lstStyle/>
                    <a:p>
                      <a:r>
                        <a:rPr lang="en-GB" sz="1200">
                          <a:solidFill>
                            <a:srgbClr val="000000"/>
                          </a:solidFill>
                          <a:latin typeface="Arial" panose="020B0604020202020204" pitchFamily="34" charset="0"/>
                          <a:ea typeface="Tahoma" panose="020B0604030504040204" pitchFamily="34" charset="0"/>
                          <a:cs typeface="Arial" panose="020B0604020202020204" pitchFamily="34" charset="0"/>
                        </a:rPr>
                        <a:t>Identify the fundamental S&amp;T</a:t>
                      </a:r>
                    </a:p>
                  </a:txBody>
                  <a:tcPr>
                    <a:solidFill>
                      <a:srgbClr val="F8D5CC"/>
                    </a:solidFill>
                  </a:tcPr>
                </a:tc>
                <a:tc gridSpan="3">
                  <a:txBody>
                    <a:bodyPr/>
                    <a:lstStyle/>
                    <a:p>
                      <a:r>
                        <a:rPr lang="en-GB" sz="1200">
                          <a:solidFill>
                            <a:schemeClr val="tx1"/>
                          </a:solidFill>
                          <a:latin typeface="Arial" panose="020B0604020202020204" pitchFamily="34" charset="0"/>
                          <a:ea typeface="Tahoma" panose="020B0604030504040204" pitchFamily="34" charset="0"/>
                          <a:cs typeface="Arial" panose="020B0604020202020204" pitchFamily="34" charset="0"/>
                        </a:rPr>
                        <a:t>UAVs, sensing, projectiles</a:t>
                      </a:r>
                    </a:p>
                  </a:txBody>
                  <a:tcPr/>
                </a:tc>
                <a:tc hMerge="1">
                  <a:txBody>
                    <a:bodyPr/>
                    <a:lstStyle/>
                    <a:p>
                      <a:endParaRPr lang="en-GB" sz="1200"/>
                    </a:p>
                  </a:txBody>
                  <a:tcPr/>
                </a:tc>
                <a:tc hMerge="1">
                  <a:txBody>
                    <a:bodyPr/>
                    <a:lstStyle/>
                    <a:p>
                      <a:endParaRPr lang="en-GB" sz="1200"/>
                    </a:p>
                  </a:txBody>
                  <a:tcPr/>
                </a:tc>
                <a:extLst>
                  <a:ext uri="{0D108BD9-81ED-4DB2-BD59-A6C34878D82A}">
                    <a16:rowId xmlns:a16="http://schemas.microsoft.com/office/drawing/2014/main" val="2225838762"/>
                  </a:ext>
                </a:extLst>
              </a:tr>
            </a:tbl>
          </a:graphicData>
        </a:graphic>
      </p:graphicFrame>
    </p:spTree>
    <p:extLst>
      <p:ext uri="{BB962C8B-B14F-4D97-AF65-F5344CB8AC3E}">
        <p14:creationId xmlns:p14="http://schemas.microsoft.com/office/powerpoint/2010/main" val="1513803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CF97B-6388-15DD-B640-D072D3959CC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B50EC18-D4C2-BAFE-1661-F49FBFBCB73F}"/>
              </a:ext>
            </a:extLst>
          </p:cNvPr>
          <p:cNvSpPr>
            <a:spLocks noGrp="1"/>
          </p:cNvSpPr>
          <p:nvPr>
            <p:ph type="title"/>
          </p:nvPr>
        </p:nvSpPr>
        <p:spPr/>
        <p:txBody>
          <a:bodyPr/>
          <a:lstStyle/>
          <a:p>
            <a:r>
              <a:rPr lang="en-US"/>
              <a:t>Example Concept Card: </a:t>
            </a:r>
            <a:r>
              <a:rPr lang="en-GB"/>
              <a:t>Biologically Imitating Robot Doves (BIRD)</a:t>
            </a:r>
            <a:endParaRPr lang="en-US"/>
          </a:p>
        </p:txBody>
      </p:sp>
      <p:pic>
        <p:nvPicPr>
          <p:cNvPr id="2" name="Picture 1" descr="A tree with birds flying around it&#10;&#10;Description automatically generated">
            <a:extLst>
              <a:ext uri="{FF2B5EF4-FFF2-40B4-BE49-F238E27FC236}">
                <a16:creationId xmlns:a16="http://schemas.microsoft.com/office/drawing/2014/main" id="{E700DEF7-FF2C-322B-FA9F-7B45F39799F7}"/>
              </a:ext>
            </a:extLst>
          </p:cNvPr>
          <p:cNvPicPr>
            <a:picLocks noChangeAspect="1"/>
          </p:cNvPicPr>
          <p:nvPr/>
        </p:nvPicPr>
        <p:blipFill>
          <a:blip r:embed="rId2">
            <a:extLst>
              <a:ext uri="{28A0092B-C50C-407E-A947-70E740481C1C}">
                <a14:useLocalDpi xmlns:a14="http://schemas.microsoft.com/office/drawing/2010/main" val="0"/>
              </a:ext>
            </a:extLst>
          </a:blip>
          <a:srcRect l="4943" t="5199" r="14204" b="25953"/>
          <a:stretch/>
        </p:blipFill>
        <p:spPr>
          <a:xfrm>
            <a:off x="1716362" y="754063"/>
            <a:ext cx="7402238" cy="5768605"/>
          </a:xfrm>
          <a:prstGeom prst="rect">
            <a:avLst/>
          </a:prstGeom>
        </p:spPr>
      </p:pic>
      <p:sp>
        <p:nvSpPr>
          <p:cNvPr id="3" name="Rectangle 2">
            <a:extLst>
              <a:ext uri="{FF2B5EF4-FFF2-40B4-BE49-F238E27FC236}">
                <a16:creationId xmlns:a16="http://schemas.microsoft.com/office/drawing/2014/main" id="{5854906E-7E93-4FDB-52EE-0C83CAED27EF}"/>
              </a:ext>
            </a:extLst>
          </p:cNvPr>
          <p:cNvSpPr/>
          <p:nvPr/>
        </p:nvSpPr>
        <p:spPr>
          <a:xfrm>
            <a:off x="4649839" y="2889504"/>
            <a:ext cx="123329" cy="2560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AE9F1499-0A3A-8EF0-81F8-A13872AD2831}"/>
              </a:ext>
            </a:extLst>
          </p:cNvPr>
          <p:cNvSpPr>
            <a:spLocks noGrp="1"/>
          </p:cNvSpPr>
          <p:nvPr>
            <p:ph type="dt" sz="half" idx="14"/>
          </p:nvPr>
        </p:nvSpPr>
        <p:spPr>
          <a:xfrm>
            <a:off x="8759873" y="6458372"/>
            <a:ext cx="1221849" cy="253156"/>
          </a:xfrm>
        </p:spPr>
        <p:txBody>
          <a:bodyPr/>
          <a:lstStyle/>
          <a:p>
            <a:fld id="{1CE82975-6B6C-404E-AC92-2332117B640D}" type="datetime4">
              <a:rPr lang="en-GB" smtClean="0"/>
              <a:pPr/>
              <a:t>04 July 2025</a:t>
            </a:fld>
            <a:endParaRPr lang="en-US"/>
          </a:p>
        </p:txBody>
      </p:sp>
      <p:sp>
        <p:nvSpPr>
          <p:cNvPr id="5" name="Slide Number Placeholder 5">
            <a:extLst>
              <a:ext uri="{FF2B5EF4-FFF2-40B4-BE49-F238E27FC236}">
                <a16:creationId xmlns:a16="http://schemas.microsoft.com/office/drawing/2014/main" id="{C00D1F27-9245-62C3-A21A-DA8B811AB5D2}"/>
              </a:ext>
            </a:extLst>
          </p:cNvPr>
          <p:cNvSpPr>
            <a:spLocks noGrp="1"/>
          </p:cNvSpPr>
          <p:nvPr>
            <p:ph type="sldNum" sz="quarter" idx="16"/>
          </p:nvPr>
        </p:nvSpPr>
        <p:spPr>
          <a:xfrm>
            <a:off x="10187614" y="6458372"/>
            <a:ext cx="300221" cy="253156"/>
          </a:xfrm>
        </p:spPr>
        <p:txBody>
          <a:bodyPr/>
          <a:lstStyle/>
          <a:p>
            <a:fld id="{BE8DD8D6-CAFF-814B-99F5-A85CDD692A21}" type="slidenum">
              <a:rPr lang="en-US" smtClean="0"/>
              <a:pPr/>
              <a:t>12</a:t>
            </a:fld>
            <a:endParaRPr lang="en-US"/>
          </a:p>
        </p:txBody>
      </p:sp>
    </p:spTree>
    <p:extLst>
      <p:ext uri="{BB962C8B-B14F-4D97-AF65-F5344CB8AC3E}">
        <p14:creationId xmlns:p14="http://schemas.microsoft.com/office/powerpoint/2010/main" val="3279900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F3FD4-889C-4CE0-A08D-1C23E9DC59A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6E734B3-4D50-9E12-A0F2-BEA84539B79B}"/>
              </a:ext>
            </a:extLst>
          </p:cNvPr>
          <p:cNvSpPr>
            <a:spLocks noGrp="1"/>
          </p:cNvSpPr>
          <p:nvPr>
            <p:ph type="title"/>
          </p:nvPr>
        </p:nvSpPr>
        <p:spPr/>
        <p:txBody>
          <a:bodyPr/>
          <a:lstStyle/>
          <a:p>
            <a:r>
              <a:rPr lang="en-US"/>
              <a:t>Breakout group instructions</a:t>
            </a:r>
          </a:p>
        </p:txBody>
      </p:sp>
      <p:sp>
        <p:nvSpPr>
          <p:cNvPr id="9" name="Text Placeholder 8">
            <a:extLst>
              <a:ext uri="{FF2B5EF4-FFF2-40B4-BE49-F238E27FC236}">
                <a16:creationId xmlns:a16="http://schemas.microsoft.com/office/drawing/2014/main" id="{5B9F25C0-62C4-E036-425A-38036CAF4D7C}"/>
              </a:ext>
            </a:extLst>
          </p:cNvPr>
          <p:cNvSpPr>
            <a:spLocks noGrp="1"/>
          </p:cNvSpPr>
          <p:nvPr>
            <p:ph type="body" sz="quarter" idx="13"/>
          </p:nvPr>
        </p:nvSpPr>
        <p:spPr>
          <a:xfrm>
            <a:off x="364066" y="959709"/>
            <a:ext cx="11340792" cy="4809308"/>
          </a:xfrm>
        </p:spPr>
        <p:txBody>
          <a:bodyPr/>
          <a:lstStyle/>
          <a:p>
            <a:pPr marL="457200" lvl="1" indent="0">
              <a:buNone/>
            </a:pPr>
            <a:r>
              <a:rPr lang="en-GB" sz="1800">
                <a:effectLst/>
                <a:latin typeface="+mn-lt"/>
                <a:ea typeface="Times New Roman" panose="02020603050405020304" pitchFamily="18" charset="0"/>
                <a:cs typeface="Aptos" panose="020B0004020202020204" pitchFamily="34" charset="0"/>
              </a:rPr>
              <a:t>Each group will have a Sagentia Defence facilitator: their role is to explain the process and to steer development of a concept.</a:t>
            </a:r>
            <a:endParaRPr lang="en-GB" sz="1800">
              <a:effectLst/>
              <a:latin typeface="+mn-lt"/>
              <a:ea typeface="Aptos" panose="020B0004020202020204" pitchFamily="34" charset="0"/>
              <a:cs typeface="Aptos" panose="020B0004020202020204" pitchFamily="34" charset="0"/>
            </a:endParaRPr>
          </a:p>
          <a:p>
            <a:pPr marL="742950" lvl="1" indent="-285750">
              <a:buFont typeface="Courier New" panose="02070309020205020404" pitchFamily="49" charset="0"/>
              <a:buChar char="o"/>
            </a:pPr>
            <a:r>
              <a:rPr lang="en-GB" sz="1800" b="1">
                <a:latin typeface="+mn-lt"/>
                <a:ea typeface="Times New Roman" panose="02020603050405020304" pitchFamily="18" charset="0"/>
                <a:cs typeface="Aptos" panose="020B0004020202020204" pitchFamily="34" charset="0"/>
              </a:rPr>
              <a:t>Task 1: </a:t>
            </a:r>
            <a:r>
              <a:rPr lang="en-GB" sz="1800">
                <a:effectLst/>
                <a:latin typeface="+mn-lt"/>
                <a:ea typeface="Times New Roman" panose="02020603050405020304" pitchFamily="18" charset="0"/>
                <a:cs typeface="Aptos" panose="020B0004020202020204" pitchFamily="34" charset="0"/>
              </a:rPr>
              <a:t>Choose a single signal to develop</a:t>
            </a:r>
          </a:p>
          <a:p>
            <a:pPr marL="742950" lvl="1" indent="-285750">
              <a:buFont typeface="Courier New" panose="02070309020205020404" pitchFamily="49" charset="0"/>
              <a:buChar char="o"/>
            </a:pPr>
            <a:r>
              <a:rPr lang="en-GB" sz="1800" b="1">
                <a:latin typeface="+mn-lt"/>
                <a:ea typeface="Times New Roman" panose="02020603050405020304" pitchFamily="18" charset="0"/>
                <a:cs typeface="Aptos" panose="020B0004020202020204" pitchFamily="34" charset="0"/>
              </a:rPr>
              <a:t>Task 2: </a:t>
            </a:r>
            <a:r>
              <a:rPr lang="en-GB" sz="1800">
                <a:effectLst/>
                <a:latin typeface="+mn-lt"/>
                <a:ea typeface="Times New Roman" panose="02020603050405020304" pitchFamily="18" charset="0"/>
                <a:cs typeface="Aptos" panose="020B0004020202020204" pitchFamily="34" charset="0"/>
              </a:rPr>
              <a:t>Discuss the signal:</a:t>
            </a:r>
            <a:endParaRPr lang="en-GB" sz="1800">
              <a:latin typeface="+mn-lt"/>
              <a:ea typeface="Times New Roman" panose="02020603050405020304" pitchFamily="18" charset="0"/>
              <a:cs typeface="Aptos" panose="020B0004020202020204" pitchFamily="34" charset="0"/>
            </a:endParaRPr>
          </a:p>
          <a:p>
            <a:pPr marL="1200150" lvl="2" indent="-285750">
              <a:buFont typeface="Courier New" panose="02070309020205020404" pitchFamily="49" charset="0"/>
              <a:buChar char="o"/>
            </a:pPr>
            <a:r>
              <a:rPr lang="en-GB" sz="1800">
                <a:effectLst/>
                <a:latin typeface="+mn-lt"/>
                <a:ea typeface="Times New Roman" panose="02020603050405020304" pitchFamily="18" charset="0"/>
                <a:cs typeface="Aptos" panose="020B0004020202020204" pitchFamily="34" charset="0"/>
              </a:rPr>
              <a:t>What area of S&amp;T does it relate to?</a:t>
            </a:r>
          </a:p>
          <a:p>
            <a:pPr marL="1200150" lvl="2" indent="-285750">
              <a:buFont typeface="Courier New" panose="02070309020205020404" pitchFamily="49" charset="0"/>
              <a:buChar char="o"/>
            </a:pPr>
            <a:r>
              <a:rPr lang="en-GB" sz="1800">
                <a:latin typeface="+mn-lt"/>
                <a:ea typeface="Times New Roman" panose="02020603050405020304" pitchFamily="18" charset="0"/>
                <a:cs typeface="Aptos" panose="020B0004020202020204" pitchFamily="34" charset="0"/>
              </a:rPr>
              <a:t>H</a:t>
            </a:r>
            <a:r>
              <a:rPr lang="en-GB" sz="1800">
                <a:effectLst/>
                <a:latin typeface="+mn-lt"/>
                <a:ea typeface="Times New Roman" panose="02020603050405020304" pitchFamily="18" charset="0"/>
                <a:cs typeface="Aptos" panose="020B0004020202020204" pitchFamily="34" charset="0"/>
              </a:rPr>
              <a:t>ow could this S&amp;T </a:t>
            </a:r>
            <a:r>
              <a:rPr lang="en-GB" sz="1800">
                <a:latin typeface="+mn-lt"/>
                <a:ea typeface="Times New Roman" panose="02020603050405020304" pitchFamily="18" charset="0"/>
                <a:cs typeface="Aptos" panose="020B0004020202020204" pitchFamily="34" charset="0"/>
              </a:rPr>
              <a:t>be adopted </a:t>
            </a:r>
            <a:r>
              <a:rPr lang="en-GB" sz="1800">
                <a:effectLst/>
                <a:latin typeface="+mn-lt"/>
                <a:ea typeface="Times New Roman" panose="02020603050405020304" pitchFamily="18" charset="0"/>
                <a:cs typeface="Aptos" panose="020B0004020202020204" pitchFamily="34" charset="0"/>
              </a:rPr>
              <a:t>in a military concept (a platform, an augmentation)</a:t>
            </a:r>
            <a:endParaRPr lang="en-GB" sz="1800">
              <a:effectLst/>
              <a:latin typeface="+mn-lt"/>
              <a:ea typeface="Aptos" panose="020B0004020202020204" pitchFamily="34" charset="0"/>
              <a:cs typeface="Aptos" panose="020B0004020202020204" pitchFamily="34" charset="0"/>
            </a:endParaRPr>
          </a:p>
          <a:p>
            <a:pPr marL="742950" lvl="1" indent="-285750">
              <a:buFont typeface="Courier New" panose="02070309020205020404" pitchFamily="49" charset="0"/>
              <a:buChar char="o"/>
            </a:pPr>
            <a:r>
              <a:rPr lang="en-GB" sz="1800" b="1">
                <a:effectLst/>
                <a:latin typeface="+mn-lt"/>
                <a:ea typeface="Times New Roman" panose="02020603050405020304" pitchFamily="18" charset="0"/>
                <a:cs typeface="Aptos" panose="020B0004020202020204" pitchFamily="34" charset="0"/>
              </a:rPr>
              <a:t>Task 3: </a:t>
            </a:r>
            <a:r>
              <a:rPr lang="en-GB" sz="1800">
                <a:effectLst/>
                <a:latin typeface="+mn-lt"/>
                <a:ea typeface="Times New Roman" panose="02020603050405020304" pitchFamily="18" charset="0"/>
                <a:cs typeface="Aptos" panose="020B0004020202020204" pitchFamily="34" charset="0"/>
              </a:rPr>
              <a:t>Complete the template, including an artist's impression!</a:t>
            </a:r>
            <a:endParaRPr lang="en-GB" sz="1800">
              <a:effectLst/>
              <a:latin typeface="+mn-lt"/>
              <a:ea typeface="Aptos" panose="020B0004020202020204" pitchFamily="34" charset="0"/>
              <a:cs typeface="Aptos" panose="020B0004020202020204" pitchFamily="34" charset="0"/>
            </a:endParaRPr>
          </a:p>
          <a:p>
            <a:pPr marL="742950" lvl="1" indent="-285750">
              <a:buFont typeface="Courier New" panose="02070309020205020404" pitchFamily="49" charset="0"/>
              <a:buChar char="o"/>
            </a:pPr>
            <a:r>
              <a:rPr lang="en-GB" sz="1800" b="1">
                <a:latin typeface="+mn-lt"/>
                <a:ea typeface="Times New Roman" panose="02020603050405020304" pitchFamily="18" charset="0"/>
                <a:cs typeface="Aptos" panose="020B0004020202020204" pitchFamily="34" charset="0"/>
              </a:rPr>
              <a:t>Task 4: </a:t>
            </a:r>
            <a:r>
              <a:rPr lang="en-GB" sz="1800">
                <a:effectLst/>
                <a:latin typeface="+mn-lt"/>
                <a:ea typeface="Times New Roman" panose="02020603050405020304" pitchFamily="18" charset="0"/>
                <a:cs typeface="Aptos" panose="020B0004020202020204" pitchFamily="34" charset="0"/>
              </a:rPr>
              <a:t>Complete a rapid RAG assessment </a:t>
            </a:r>
            <a:r>
              <a:rPr lang="en-GB" sz="1800">
                <a:latin typeface="+mn-lt"/>
                <a:ea typeface="Times New Roman" panose="02020603050405020304" pitchFamily="18" charset="0"/>
                <a:cs typeface="Aptos" panose="020B0004020202020204" pitchFamily="34" charset="0"/>
              </a:rPr>
              <a:t>for each </a:t>
            </a:r>
            <a:r>
              <a:rPr lang="en-GB" sz="1800">
                <a:effectLst/>
                <a:latin typeface="+mn-lt"/>
                <a:ea typeface="Times New Roman" panose="02020603050405020304" pitchFamily="18" charset="0"/>
                <a:cs typeface="Aptos" panose="020B0004020202020204" pitchFamily="34" charset="0"/>
              </a:rPr>
              <a:t>TRUE category</a:t>
            </a:r>
            <a:endParaRPr lang="en-GB" sz="1800">
              <a:effectLst/>
              <a:latin typeface="+mn-lt"/>
              <a:ea typeface="Aptos" panose="020B0004020202020204" pitchFamily="34" charset="0"/>
              <a:cs typeface="Aptos" panose="020B0004020202020204" pitchFamily="34" charset="0"/>
            </a:endParaRPr>
          </a:p>
          <a:p>
            <a:endParaRPr lang="en-US"/>
          </a:p>
        </p:txBody>
      </p:sp>
      <p:sp>
        <p:nvSpPr>
          <p:cNvPr id="4" name="Date Placeholder 3">
            <a:extLst>
              <a:ext uri="{FF2B5EF4-FFF2-40B4-BE49-F238E27FC236}">
                <a16:creationId xmlns:a16="http://schemas.microsoft.com/office/drawing/2014/main" id="{65E08629-35C7-1118-5552-EE1A1CC03AA7}"/>
              </a:ext>
            </a:extLst>
          </p:cNvPr>
          <p:cNvSpPr>
            <a:spLocks noGrp="1"/>
          </p:cNvSpPr>
          <p:nvPr>
            <p:ph type="dt" sz="half" idx="14"/>
          </p:nvPr>
        </p:nvSpPr>
        <p:spPr>
          <a:xfrm>
            <a:off x="8759873" y="6458372"/>
            <a:ext cx="1221849" cy="253156"/>
          </a:xfrm>
        </p:spPr>
        <p:txBody>
          <a:bodyPr/>
          <a:lstStyle/>
          <a:p>
            <a:fld id="{1CE82975-6B6C-404E-AC92-2332117B640D}" type="datetime4">
              <a:rPr lang="en-GB" smtClean="0"/>
              <a:pPr/>
              <a:t>04 July 2025</a:t>
            </a:fld>
            <a:endParaRPr lang="en-US"/>
          </a:p>
        </p:txBody>
      </p:sp>
      <p:sp>
        <p:nvSpPr>
          <p:cNvPr id="6" name="Slide Number Placeholder 5">
            <a:extLst>
              <a:ext uri="{FF2B5EF4-FFF2-40B4-BE49-F238E27FC236}">
                <a16:creationId xmlns:a16="http://schemas.microsoft.com/office/drawing/2014/main" id="{9B91BE76-B79D-E68B-8997-3EE46A72653D}"/>
              </a:ext>
            </a:extLst>
          </p:cNvPr>
          <p:cNvSpPr>
            <a:spLocks noGrp="1"/>
          </p:cNvSpPr>
          <p:nvPr>
            <p:ph type="sldNum" sz="quarter" idx="16"/>
          </p:nvPr>
        </p:nvSpPr>
        <p:spPr>
          <a:xfrm>
            <a:off x="10187614" y="6458372"/>
            <a:ext cx="300221" cy="253156"/>
          </a:xfrm>
        </p:spPr>
        <p:txBody>
          <a:bodyPr/>
          <a:lstStyle/>
          <a:p>
            <a:fld id="{BE8DD8D6-CAFF-814B-99F5-A85CDD692A21}" type="slidenum">
              <a:rPr lang="en-US" smtClean="0"/>
              <a:pPr/>
              <a:t>13</a:t>
            </a:fld>
            <a:endParaRPr lang="en-US"/>
          </a:p>
        </p:txBody>
      </p:sp>
      <p:pic>
        <p:nvPicPr>
          <p:cNvPr id="3" name="Picture 2">
            <a:extLst>
              <a:ext uri="{FF2B5EF4-FFF2-40B4-BE49-F238E27FC236}">
                <a16:creationId xmlns:a16="http://schemas.microsoft.com/office/drawing/2014/main" id="{CD431236-76F3-FEB9-4FA0-9D406BF74A5D}"/>
              </a:ext>
            </a:extLst>
          </p:cNvPr>
          <p:cNvPicPr>
            <a:picLocks noChangeAspect="1"/>
          </p:cNvPicPr>
          <p:nvPr/>
        </p:nvPicPr>
        <p:blipFill>
          <a:blip r:embed="rId3"/>
          <a:stretch>
            <a:fillRect/>
          </a:stretch>
        </p:blipFill>
        <p:spPr>
          <a:xfrm>
            <a:off x="302529" y="3448221"/>
            <a:ext cx="5801401" cy="2894516"/>
          </a:xfrm>
          <a:prstGeom prst="rect">
            <a:avLst/>
          </a:prstGeom>
          <a:ln>
            <a:solidFill>
              <a:schemeClr val="accent1"/>
            </a:solidFill>
          </a:ln>
        </p:spPr>
      </p:pic>
      <p:pic>
        <p:nvPicPr>
          <p:cNvPr id="7" name="Picture 6">
            <a:extLst>
              <a:ext uri="{FF2B5EF4-FFF2-40B4-BE49-F238E27FC236}">
                <a16:creationId xmlns:a16="http://schemas.microsoft.com/office/drawing/2014/main" id="{92304220-1B1F-90CA-AF18-1E40C8E93A1A}"/>
              </a:ext>
            </a:extLst>
          </p:cNvPr>
          <p:cNvPicPr>
            <a:picLocks noChangeAspect="1"/>
          </p:cNvPicPr>
          <p:nvPr/>
        </p:nvPicPr>
        <p:blipFill>
          <a:blip r:embed="rId4"/>
          <a:stretch>
            <a:fillRect/>
          </a:stretch>
        </p:blipFill>
        <p:spPr>
          <a:xfrm>
            <a:off x="6379469" y="3408137"/>
            <a:ext cx="5325389" cy="2894516"/>
          </a:xfrm>
          <a:prstGeom prst="rect">
            <a:avLst/>
          </a:prstGeom>
          <a:ln>
            <a:solidFill>
              <a:schemeClr val="accent1"/>
            </a:solidFill>
          </a:ln>
        </p:spPr>
      </p:pic>
    </p:spTree>
    <p:extLst>
      <p:ext uri="{BB962C8B-B14F-4D97-AF65-F5344CB8AC3E}">
        <p14:creationId xmlns:p14="http://schemas.microsoft.com/office/powerpoint/2010/main" val="2624013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60A0F-3FC1-951C-CEAD-491C6920629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DAFC9AE-120A-860F-CF24-A94578C00BBF}"/>
              </a:ext>
            </a:extLst>
          </p:cNvPr>
          <p:cNvSpPr>
            <a:spLocks noGrp="1"/>
          </p:cNvSpPr>
          <p:nvPr>
            <p:ph type="title"/>
          </p:nvPr>
        </p:nvSpPr>
        <p:spPr/>
        <p:txBody>
          <a:bodyPr/>
          <a:lstStyle/>
          <a:p>
            <a:r>
              <a:rPr lang="en-US"/>
              <a:t>Concept brief backs</a:t>
            </a:r>
          </a:p>
        </p:txBody>
      </p:sp>
      <p:sp>
        <p:nvSpPr>
          <p:cNvPr id="9" name="Text Placeholder 8">
            <a:extLst>
              <a:ext uri="{FF2B5EF4-FFF2-40B4-BE49-F238E27FC236}">
                <a16:creationId xmlns:a16="http://schemas.microsoft.com/office/drawing/2014/main" id="{E4F303C4-5864-E7F4-BDB6-730C7EA53E7D}"/>
              </a:ext>
            </a:extLst>
          </p:cNvPr>
          <p:cNvSpPr>
            <a:spLocks noGrp="1"/>
          </p:cNvSpPr>
          <p:nvPr>
            <p:ph type="body" sz="quarter" idx="13"/>
          </p:nvPr>
        </p:nvSpPr>
        <p:spPr>
          <a:xfrm>
            <a:off x="561070" y="1143000"/>
            <a:ext cx="11340792" cy="4809308"/>
          </a:xfrm>
        </p:spPr>
        <p:txBody>
          <a:bodyPr/>
          <a:lstStyle/>
          <a:p>
            <a:pPr marL="0" indent="0">
              <a:buNone/>
            </a:pPr>
            <a:r>
              <a:rPr lang="en-US" sz="1800"/>
              <a:t>Ten minutes per group:</a:t>
            </a:r>
          </a:p>
          <a:p>
            <a:pPr marL="742950" lvl="1" indent="-285750">
              <a:buFont typeface="Courier New" panose="02070309020205020404" pitchFamily="49" charset="0"/>
              <a:buChar char="o"/>
            </a:pPr>
            <a:endParaRPr lang="en-US" sz="1800"/>
          </a:p>
          <a:p>
            <a:pPr marL="742950" lvl="1" indent="-285750">
              <a:buFont typeface="Courier New" panose="02070309020205020404" pitchFamily="49" charset="0"/>
              <a:buChar char="o"/>
            </a:pPr>
            <a:r>
              <a:rPr lang="en-US" sz="1800"/>
              <a:t>Introduce the signal</a:t>
            </a:r>
          </a:p>
          <a:p>
            <a:pPr marL="742950" lvl="1" indent="-285750">
              <a:buFont typeface="Courier New" panose="02070309020205020404" pitchFamily="49" charset="0"/>
              <a:buChar char="o"/>
            </a:pPr>
            <a:r>
              <a:rPr lang="en-US" sz="1800"/>
              <a:t>Explain the concept</a:t>
            </a:r>
          </a:p>
          <a:p>
            <a:pPr marL="742950" lvl="1" indent="-285750">
              <a:buFont typeface="Courier New" panose="02070309020205020404" pitchFamily="49" charset="0"/>
              <a:buChar char="o"/>
            </a:pPr>
            <a:r>
              <a:rPr lang="en-US" sz="1800"/>
              <a:t>Explain the RAG scorings</a:t>
            </a:r>
          </a:p>
          <a:p>
            <a:pPr marL="742950" lvl="1" indent="-285750">
              <a:buFont typeface="Courier New" panose="02070309020205020404" pitchFamily="49" charset="0"/>
              <a:buChar char="o"/>
            </a:pPr>
            <a:r>
              <a:rPr lang="en-US" sz="1800"/>
              <a:t>Brief discussion</a:t>
            </a:r>
          </a:p>
          <a:p>
            <a:pPr marL="0" indent="0">
              <a:buNone/>
            </a:pPr>
            <a:endParaRPr lang="en-US"/>
          </a:p>
          <a:p>
            <a:pPr marL="0" indent="0">
              <a:buNone/>
            </a:pPr>
            <a:endParaRPr lang="en-US"/>
          </a:p>
        </p:txBody>
      </p:sp>
      <p:sp>
        <p:nvSpPr>
          <p:cNvPr id="4" name="Date Placeholder 3">
            <a:extLst>
              <a:ext uri="{FF2B5EF4-FFF2-40B4-BE49-F238E27FC236}">
                <a16:creationId xmlns:a16="http://schemas.microsoft.com/office/drawing/2014/main" id="{9054FB71-0663-7E12-AD1D-0526B24C9A81}"/>
              </a:ext>
            </a:extLst>
          </p:cNvPr>
          <p:cNvSpPr>
            <a:spLocks noGrp="1"/>
          </p:cNvSpPr>
          <p:nvPr>
            <p:ph type="dt" sz="half" idx="14"/>
          </p:nvPr>
        </p:nvSpPr>
        <p:spPr>
          <a:xfrm>
            <a:off x="8759873" y="6458372"/>
            <a:ext cx="1221849" cy="253156"/>
          </a:xfrm>
        </p:spPr>
        <p:txBody>
          <a:bodyPr/>
          <a:lstStyle/>
          <a:p>
            <a:fld id="{1CE82975-6B6C-404E-AC92-2332117B640D}" type="datetime4">
              <a:rPr lang="en-GB" smtClean="0"/>
              <a:pPr/>
              <a:t>04 July 2025</a:t>
            </a:fld>
            <a:endParaRPr lang="en-US"/>
          </a:p>
        </p:txBody>
      </p:sp>
      <p:sp>
        <p:nvSpPr>
          <p:cNvPr id="6" name="Slide Number Placeholder 5">
            <a:extLst>
              <a:ext uri="{FF2B5EF4-FFF2-40B4-BE49-F238E27FC236}">
                <a16:creationId xmlns:a16="http://schemas.microsoft.com/office/drawing/2014/main" id="{CB7993A3-86B2-58D6-E62F-000BDCE401E1}"/>
              </a:ext>
            </a:extLst>
          </p:cNvPr>
          <p:cNvSpPr>
            <a:spLocks noGrp="1"/>
          </p:cNvSpPr>
          <p:nvPr>
            <p:ph type="sldNum" sz="quarter" idx="16"/>
          </p:nvPr>
        </p:nvSpPr>
        <p:spPr>
          <a:xfrm>
            <a:off x="10187614" y="6458372"/>
            <a:ext cx="300221" cy="253156"/>
          </a:xfrm>
        </p:spPr>
        <p:txBody>
          <a:bodyPr/>
          <a:lstStyle/>
          <a:p>
            <a:fld id="{BE8DD8D6-CAFF-814B-99F5-A85CDD692A21}" type="slidenum">
              <a:rPr lang="en-US" smtClean="0"/>
              <a:pPr/>
              <a:t>14</a:t>
            </a:fld>
            <a:endParaRPr lang="en-US"/>
          </a:p>
        </p:txBody>
      </p:sp>
      <p:pic>
        <p:nvPicPr>
          <p:cNvPr id="3" name="Picture 2" descr="Office worker using sticky notes">
            <a:extLst>
              <a:ext uri="{FF2B5EF4-FFF2-40B4-BE49-F238E27FC236}">
                <a16:creationId xmlns:a16="http://schemas.microsoft.com/office/drawing/2014/main" id="{F8396F5A-6257-B18E-CF15-28F5ACCEC3FF}"/>
              </a:ext>
            </a:extLst>
          </p:cNvPr>
          <p:cNvPicPr>
            <a:picLocks noChangeAspect="1"/>
          </p:cNvPicPr>
          <p:nvPr/>
        </p:nvPicPr>
        <p:blipFill>
          <a:blip r:embed="rId2"/>
          <a:stretch>
            <a:fillRect/>
          </a:stretch>
        </p:blipFill>
        <p:spPr>
          <a:xfrm>
            <a:off x="6177318" y="2385180"/>
            <a:ext cx="5724544" cy="3820160"/>
          </a:xfrm>
          <a:prstGeom prst="rect">
            <a:avLst/>
          </a:prstGeom>
        </p:spPr>
      </p:pic>
    </p:spTree>
    <p:extLst>
      <p:ext uri="{BB962C8B-B14F-4D97-AF65-F5344CB8AC3E}">
        <p14:creationId xmlns:p14="http://schemas.microsoft.com/office/powerpoint/2010/main" val="1026933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5D67E-D883-C980-62C4-F0EFE665BB8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2D29CF2-B277-3242-C18D-C79E06818F5F}"/>
              </a:ext>
            </a:extLst>
          </p:cNvPr>
          <p:cNvSpPr>
            <a:spLocks noGrp="1"/>
          </p:cNvSpPr>
          <p:nvPr>
            <p:ph type="title"/>
          </p:nvPr>
        </p:nvSpPr>
        <p:spPr/>
        <p:txBody>
          <a:bodyPr/>
          <a:lstStyle/>
          <a:p>
            <a:r>
              <a:rPr lang="en-US"/>
              <a:t>Session summary</a:t>
            </a:r>
          </a:p>
        </p:txBody>
      </p:sp>
      <p:sp>
        <p:nvSpPr>
          <p:cNvPr id="9" name="Text Placeholder 8">
            <a:extLst>
              <a:ext uri="{FF2B5EF4-FFF2-40B4-BE49-F238E27FC236}">
                <a16:creationId xmlns:a16="http://schemas.microsoft.com/office/drawing/2014/main" id="{E6527DB7-8470-6D28-DEC6-8966D6172583}"/>
              </a:ext>
            </a:extLst>
          </p:cNvPr>
          <p:cNvSpPr>
            <a:spLocks noGrp="1"/>
          </p:cNvSpPr>
          <p:nvPr>
            <p:ph type="body" sz="quarter" idx="13"/>
          </p:nvPr>
        </p:nvSpPr>
        <p:spPr/>
        <p:txBody>
          <a:bodyPr>
            <a:normAutofit/>
          </a:bodyPr>
          <a:lstStyle/>
          <a:p>
            <a:pPr marL="742950" lvl="1" indent="-285750">
              <a:buFont typeface="Courier New" panose="02070309020205020404" pitchFamily="49" charset="0"/>
              <a:buChar char="o"/>
            </a:pPr>
            <a:r>
              <a:rPr lang="en-US" sz="1800"/>
              <a:t>Would these concepts progress through the actual pipeline?</a:t>
            </a:r>
          </a:p>
          <a:p>
            <a:pPr marL="742950" lvl="1" indent="-285750">
              <a:buFont typeface="Courier New" panose="02070309020205020404" pitchFamily="49" charset="0"/>
              <a:buChar char="o"/>
            </a:pPr>
            <a:r>
              <a:rPr lang="en-US" sz="1800"/>
              <a:t>Participant feedback</a:t>
            </a:r>
          </a:p>
        </p:txBody>
      </p:sp>
      <p:sp>
        <p:nvSpPr>
          <p:cNvPr id="4" name="Date Placeholder 3">
            <a:extLst>
              <a:ext uri="{FF2B5EF4-FFF2-40B4-BE49-F238E27FC236}">
                <a16:creationId xmlns:a16="http://schemas.microsoft.com/office/drawing/2014/main" id="{3E5D68A9-02F2-A3EE-C226-4F5C31B8D665}"/>
              </a:ext>
            </a:extLst>
          </p:cNvPr>
          <p:cNvSpPr>
            <a:spLocks noGrp="1"/>
          </p:cNvSpPr>
          <p:nvPr>
            <p:ph type="dt" sz="half" idx="14"/>
          </p:nvPr>
        </p:nvSpPr>
        <p:spPr>
          <a:xfrm>
            <a:off x="8759873" y="6458372"/>
            <a:ext cx="1221849" cy="253156"/>
          </a:xfrm>
        </p:spPr>
        <p:txBody>
          <a:bodyPr/>
          <a:lstStyle/>
          <a:p>
            <a:fld id="{1CE82975-6B6C-404E-AC92-2332117B640D}" type="datetime4">
              <a:rPr lang="en-GB" smtClean="0"/>
              <a:pPr/>
              <a:t>04 July 2025</a:t>
            </a:fld>
            <a:endParaRPr lang="en-US"/>
          </a:p>
        </p:txBody>
      </p:sp>
      <p:sp>
        <p:nvSpPr>
          <p:cNvPr id="6" name="Slide Number Placeholder 5">
            <a:extLst>
              <a:ext uri="{FF2B5EF4-FFF2-40B4-BE49-F238E27FC236}">
                <a16:creationId xmlns:a16="http://schemas.microsoft.com/office/drawing/2014/main" id="{AEE8E95B-3E9E-8145-C64E-F9389F2DBD98}"/>
              </a:ext>
            </a:extLst>
          </p:cNvPr>
          <p:cNvSpPr>
            <a:spLocks noGrp="1"/>
          </p:cNvSpPr>
          <p:nvPr>
            <p:ph type="sldNum" sz="quarter" idx="16"/>
          </p:nvPr>
        </p:nvSpPr>
        <p:spPr>
          <a:xfrm>
            <a:off x="10187614" y="6458372"/>
            <a:ext cx="300221" cy="253156"/>
          </a:xfrm>
        </p:spPr>
        <p:txBody>
          <a:bodyPr/>
          <a:lstStyle/>
          <a:p>
            <a:fld id="{BE8DD8D6-CAFF-814B-99F5-A85CDD692A21}" type="slidenum">
              <a:rPr lang="en-US" smtClean="0"/>
              <a:pPr/>
              <a:t>15</a:t>
            </a:fld>
            <a:endParaRPr lang="en-US"/>
          </a:p>
        </p:txBody>
      </p:sp>
      <p:pic>
        <p:nvPicPr>
          <p:cNvPr id="3" name="Picture 2" descr="Lone hiker on top of mountain looking at view">
            <a:extLst>
              <a:ext uri="{FF2B5EF4-FFF2-40B4-BE49-F238E27FC236}">
                <a16:creationId xmlns:a16="http://schemas.microsoft.com/office/drawing/2014/main" id="{7024F4E1-6DDA-4892-D286-C7995B32B468}"/>
              </a:ext>
            </a:extLst>
          </p:cNvPr>
          <p:cNvPicPr>
            <a:picLocks noChangeAspect="1"/>
          </p:cNvPicPr>
          <p:nvPr/>
        </p:nvPicPr>
        <p:blipFill>
          <a:blip r:embed="rId2"/>
          <a:stretch>
            <a:fillRect/>
          </a:stretch>
        </p:blipFill>
        <p:spPr>
          <a:xfrm>
            <a:off x="6621639" y="2737464"/>
            <a:ext cx="5144756" cy="3429000"/>
          </a:xfrm>
          <a:prstGeom prst="rect">
            <a:avLst/>
          </a:prstGeom>
        </p:spPr>
      </p:pic>
    </p:spTree>
    <p:extLst>
      <p:ext uri="{BB962C8B-B14F-4D97-AF65-F5344CB8AC3E}">
        <p14:creationId xmlns:p14="http://schemas.microsoft.com/office/powerpoint/2010/main" val="1410261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436A10-8FB4-3396-829B-31ED314C855B}"/>
              </a:ext>
            </a:extLst>
          </p:cNvPr>
          <p:cNvSpPr>
            <a:spLocks noGrp="1"/>
          </p:cNvSpPr>
          <p:nvPr>
            <p:ph type="dt" sz="half" idx="10"/>
          </p:nvPr>
        </p:nvSpPr>
        <p:spPr>
          <a:xfrm>
            <a:off x="8759873" y="6458372"/>
            <a:ext cx="1221849" cy="253156"/>
          </a:xfrm>
        </p:spPr>
        <p:txBody>
          <a:bodyPr/>
          <a:lstStyle/>
          <a:p>
            <a:fld id="{C419A122-B758-0B48-8564-C3DF0983A196}" type="datetime4">
              <a:rPr lang="en-GB" smtClean="0"/>
              <a:pPr/>
              <a:t>04 July 2025</a:t>
            </a:fld>
            <a:endParaRPr lang="en-US"/>
          </a:p>
        </p:txBody>
      </p:sp>
      <p:sp>
        <p:nvSpPr>
          <p:cNvPr id="4" name="Slide Number Placeholder 3">
            <a:extLst>
              <a:ext uri="{FF2B5EF4-FFF2-40B4-BE49-F238E27FC236}">
                <a16:creationId xmlns:a16="http://schemas.microsoft.com/office/drawing/2014/main" id="{2E3D9BA1-C4A3-9C98-CF5A-427A5909B725}"/>
              </a:ext>
            </a:extLst>
          </p:cNvPr>
          <p:cNvSpPr>
            <a:spLocks noGrp="1"/>
          </p:cNvSpPr>
          <p:nvPr>
            <p:ph type="sldNum" sz="quarter" idx="12"/>
          </p:nvPr>
        </p:nvSpPr>
        <p:spPr>
          <a:xfrm>
            <a:off x="10187614" y="6458372"/>
            <a:ext cx="300221" cy="253156"/>
          </a:xfrm>
        </p:spPr>
        <p:txBody>
          <a:bodyPr/>
          <a:lstStyle/>
          <a:p>
            <a:fld id="{2ED53C6D-510A-0643-A777-BBD4C057153C}" type="slidenum">
              <a:rPr lang="en-US" smtClean="0"/>
              <a:pPr/>
              <a:t>16</a:t>
            </a:fld>
            <a:endParaRPr lang="en-US"/>
          </a:p>
        </p:txBody>
      </p:sp>
    </p:spTree>
    <p:extLst>
      <p:ext uri="{BB962C8B-B14F-4D97-AF65-F5344CB8AC3E}">
        <p14:creationId xmlns:p14="http://schemas.microsoft.com/office/powerpoint/2010/main" val="1709910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0D4E01F2-A743-DEBF-CB8B-86389615A483}"/>
              </a:ext>
            </a:extLst>
          </p:cNvPr>
          <p:cNvSpPr>
            <a:spLocks noGrp="1"/>
          </p:cNvSpPr>
          <p:nvPr>
            <p:ph type="title"/>
          </p:nvPr>
        </p:nvSpPr>
        <p:spPr/>
        <p:txBody>
          <a:bodyPr>
            <a:normAutofit fontScale="90000"/>
          </a:bodyPr>
          <a:lstStyle/>
          <a:p>
            <a:r>
              <a:rPr lang="en-US"/>
              <a:t>Beyond Generation after Next military concept development</a:t>
            </a:r>
          </a:p>
        </p:txBody>
      </p:sp>
      <p:sp>
        <p:nvSpPr>
          <p:cNvPr id="20" name="Text Placeholder 19">
            <a:extLst>
              <a:ext uri="{FF2B5EF4-FFF2-40B4-BE49-F238E27FC236}">
                <a16:creationId xmlns:a16="http://schemas.microsoft.com/office/drawing/2014/main" id="{78B3D337-6BA9-B4F8-608B-4AF7CF6EAF32}"/>
              </a:ext>
            </a:extLst>
          </p:cNvPr>
          <p:cNvSpPr>
            <a:spLocks noGrp="1"/>
          </p:cNvSpPr>
          <p:nvPr>
            <p:ph type="body" sz="quarter" idx="16"/>
          </p:nvPr>
        </p:nvSpPr>
        <p:spPr/>
        <p:txBody>
          <a:bodyPr/>
          <a:lstStyle/>
          <a:p>
            <a:r>
              <a:rPr lang="en-US"/>
              <a:t>OR Society – ISMOR 42</a:t>
            </a:r>
          </a:p>
        </p:txBody>
      </p:sp>
      <p:sp>
        <p:nvSpPr>
          <p:cNvPr id="21" name="Text Placeholder 20">
            <a:extLst>
              <a:ext uri="{FF2B5EF4-FFF2-40B4-BE49-F238E27FC236}">
                <a16:creationId xmlns:a16="http://schemas.microsoft.com/office/drawing/2014/main" id="{E5BB657E-7B59-BB44-171B-9F722086A239}"/>
              </a:ext>
            </a:extLst>
          </p:cNvPr>
          <p:cNvSpPr>
            <a:spLocks noGrp="1"/>
          </p:cNvSpPr>
          <p:nvPr>
            <p:ph type="body" sz="quarter" idx="17"/>
          </p:nvPr>
        </p:nvSpPr>
        <p:spPr/>
        <p:txBody>
          <a:bodyPr/>
          <a:lstStyle/>
          <a:p>
            <a:r>
              <a:rPr lang="en-US"/>
              <a:t>Guy Griffiths, Becky Evans, Chloe Ainger</a:t>
            </a:r>
          </a:p>
          <a:p>
            <a:endParaRPr lang="en-US"/>
          </a:p>
        </p:txBody>
      </p:sp>
      <p:sp>
        <p:nvSpPr>
          <p:cNvPr id="12" name="Date Placeholder 11">
            <a:extLst>
              <a:ext uri="{FF2B5EF4-FFF2-40B4-BE49-F238E27FC236}">
                <a16:creationId xmlns:a16="http://schemas.microsoft.com/office/drawing/2014/main" id="{99EDB29A-B4CE-A5F8-2465-C16F76A34019}"/>
              </a:ext>
            </a:extLst>
          </p:cNvPr>
          <p:cNvSpPr>
            <a:spLocks noGrp="1"/>
          </p:cNvSpPr>
          <p:nvPr>
            <p:ph type="dt" sz="half" idx="20"/>
          </p:nvPr>
        </p:nvSpPr>
        <p:spPr>
          <a:xfrm>
            <a:off x="425450" y="4382535"/>
            <a:ext cx="3187390" cy="332630"/>
          </a:xfrm>
        </p:spPr>
        <p:txBody>
          <a:bodyPr/>
          <a:lstStyle/>
          <a:p>
            <a:fld id="{C6B71686-94EE-8D49-A08E-BBA8BA43A977}" type="datetime4">
              <a:rPr lang="en-GB" smtClean="0"/>
              <a:t>04 July 2025</a:t>
            </a:fld>
            <a:endParaRPr lang="en-US"/>
          </a:p>
        </p:txBody>
      </p:sp>
      <p:sp>
        <p:nvSpPr>
          <p:cNvPr id="2" name="Text Placeholder 2">
            <a:extLst>
              <a:ext uri="{FF2B5EF4-FFF2-40B4-BE49-F238E27FC236}">
                <a16:creationId xmlns:a16="http://schemas.microsoft.com/office/drawing/2014/main" id="{6DE71200-2B79-2902-7E51-381ACE9C2478}"/>
              </a:ext>
            </a:extLst>
          </p:cNvPr>
          <p:cNvSpPr txBox="1">
            <a:spLocks/>
          </p:cNvSpPr>
          <p:nvPr/>
        </p:nvSpPr>
        <p:spPr>
          <a:xfrm>
            <a:off x="425450" y="5917998"/>
            <a:ext cx="3454399" cy="568425"/>
          </a:xfrm>
          <a:prstGeom prst="rect">
            <a:avLst/>
          </a:prstGeom>
        </p:spPr>
        <p:txBody>
          <a:bodyPr lIns="0" tIns="0" rIns="0" bIns="0"/>
          <a:lstStyle>
            <a:lvl1pPr marL="0" indent="0" algn="l" defTabSz="914400" rtl="0" eaLnBrk="1" latinLnBrk="0" hangingPunct="1">
              <a:lnSpc>
                <a:spcPct val="121000"/>
              </a:lnSpc>
              <a:spcBef>
                <a:spcPts val="0"/>
              </a:spcBef>
              <a:buFont typeface="Arial" panose="020B0604020202020204" pitchFamily="34" charset="0"/>
              <a:buNone/>
              <a:defRPr lang="en-US" sz="800" b="0" kern="1200" spc="10" baseline="0">
                <a:solidFill>
                  <a:schemeClr val="tx1">
                    <a:lumMod val="65000"/>
                    <a:lumOff val="35000"/>
                  </a:schemeClr>
                </a:solidFill>
                <a:latin typeface="Arial"/>
                <a:ea typeface="+mn-ea"/>
                <a:cs typeface="Arial"/>
              </a:defRPr>
            </a:lvl1pPr>
            <a:lvl2pPr marL="457200" indent="0" algn="l" defTabSz="914400" rtl="0" eaLnBrk="1" latinLnBrk="0" hangingPunct="1">
              <a:lnSpc>
                <a:spcPct val="90000"/>
              </a:lnSpc>
              <a:spcBef>
                <a:spcPts val="500"/>
              </a:spcBef>
              <a:buFont typeface="Arial" panose="020B0604020202020204" pitchFamily="34" charset="0"/>
              <a:buNone/>
              <a:defRPr lang="en-US" sz="800" b="0" kern="1200" spc="-5">
                <a:solidFill>
                  <a:schemeClr val="tx1">
                    <a:lumMod val="65000"/>
                    <a:lumOff val="35000"/>
                  </a:schemeClr>
                </a:solidFill>
                <a:latin typeface="Arial"/>
                <a:ea typeface="+mn-ea"/>
                <a:cs typeface="Arial"/>
              </a:defRPr>
            </a:lvl2pPr>
            <a:lvl3pPr marL="1085850" indent="-171450" algn="l" defTabSz="914400" rtl="0" eaLnBrk="1" latinLnBrk="0" hangingPunct="1">
              <a:lnSpc>
                <a:spcPct val="90000"/>
              </a:lnSpc>
              <a:spcBef>
                <a:spcPts val="500"/>
              </a:spcBef>
              <a:buFont typeface="Arial" panose="020B0604020202020204" pitchFamily="34" charset="0"/>
              <a:buChar char="•"/>
              <a:defRPr sz="800" b="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800" b="0" kern="1200">
                <a:solidFill>
                  <a:schemeClr val="bg1"/>
                </a:solidFill>
                <a:latin typeface="Arial" panose="020B0604020202020204" pitchFamily="34" charset="0"/>
                <a:ea typeface="+mn-ea"/>
                <a:cs typeface="Arial" panose="020B0604020202020204" pitchFamily="34" charset="0"/>
              </a:defRPr>
            </a:lvl4pPr>
            <a:lvl5pPr marL="2000250" indent="-171450" algn="l" defTabSz="914400" rtl="0" eaLnBrk="1" latinLnBrk="0" hangingPunct="1">
              <a:lnSpc>
                <a:spcPct val="90000"/>
              </a:lnSpc>
              <a:spcBef>
                <a:spcPts val="500"/>
              </a:spcBef>
              <a:buFont typeface="Arial" panose="020B0604020202020204" pitchFamily="34" charset="0"/>
              <a:buChar char="•"/>
              <a:defRPr sz="800" b="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1000"/>
              </a:lnSpc>
              <a:spcBef>
                <a:spcPts val="0"/>
              </a:spcBef>
              <a:spcAft>
                <a:spcPts val="0"/>
              </a:spcAft>
              <a:buClrTx/>
              <a:buSzTx/>
              <a:buFont typeface="Arial" panose="020B0604020202020204" pitchFamily="34" charset="0"/>
              <a:buNone/>
              <a:tabLst/>
              <a:defRPr/>
            </a:pPr>
            <a:r>
              <a:rPr kumimoji="0" lang="en-GB" sz="800" b="0" i="0" u="none" strike="noStrike" kern="1200" cap="none" spc="10" normalizeH="0" baseline="0" noProof="0">
                <a:ln>
                  <a:noFill/>
                </a:ln>
                <a:solidFill>
                  <a:schemeClr val="bg1"/>
                </a:solidFill>
                <a:effectLst/>
                <a:uLnTx/>
                <a:uFillTx/>
                <a:latin typeface="Arial"/>
                <a:ea typeface="+mn-ea"/>
                <a:cs typeface="Arial"/>
              </a:rPr>
              <a:t>This document has been prepared solely for the OR Society</a:t>
            </a:r>
            <a:br>
              <a:rPr kumimoji="0" lang="en-GB" sz="800" b="0" i="0" u="none" strike="noStrike" kern="1200" cap="none" spc="10" normalizeH="0" baseline="0" noProof="0">
                <a:ln>
                  <a:noFill/>
                </a:ln>
                <a:solidFill>
                  <a:schemeClr val="bg1"/>
                </a:solidFill>
                <a:effectLst/>
                <a:uLnTx/>
                <a:uFillTx/>
                <a:latin typeface="Arial"/>
                <a:ea typeface="+mn-ea"/>
                <a:cs typeface="Arial"/>
              </a:rPr>
            </a:br>
            <a:r>
              <a:rPr kumimoji="0" lang="en-GB" sz="800" b="0" i="0" u="none" strike="noStrike" kern="1200" cap="none" spc="10" normalizeH="0" baseline="0" noProof="0">
                <a:ln>
                  <a:noFill/>
                </a:ln>
                <a:solidFill>
                  <a:schemeClr val="bg1"/>
                </a:solidFill>
                <a:effectLst/>
                <a:uLnTx/>
                <a:uFillTx/>
                <a:latin typeface="Arial"/>
                <a:ea typeface="+mn-ea"/>
                <a:cs typeface="Arial"/>
              </a:rPr>
              <a:t>and may not, without permission, be disclosed to any third party.</a:t>
            </a:r>
          </a:p>
          <a:p>
            <a:pPr marL="0" marR="0" lvl="0" indent="0" algn="l" defTabSz="914400" rtl="0" eaLnBrk="1" fontAlgn="auto" latinLnBrk="0" hangingPunct="1">
              <a:lnSpc>
                <a:spcPct val="121000"/>
              </a:lnSpc>
              <a:spcBef>
                <a:spcPts val="0"/>
              </a:spcBef>
              <a:spcAft>
                <a:spcPts val="0"/>
              </a:spcAft>
              <a:buClrTx/>
              <a:buSzTx/>
              <a:buFont typeface="Arial" panose="020B0604020202020204" pitchFamily="34" charset="0"/>
              <a:buNone/>
              <a:tabLst/>
              <a:defRPr/>
            </a:pPr>
            <a:r>
              <a:rPr kumimoji="0" lang="en-GB" sz="800" b="0" i="0" u="none" strike="noStrike" kern="1200" cap="none" spc="10" normalizeH="0" baseline="0" noProof="0">
                <a:ln>
                  <a:noFill/>
                </a:ln>
                <a:solidFill>
                  <a:schemeClr val="bg1"/>
                </a:solidFill>
                <a:effectLst/>
                <a:uLnTx/>
                <a:uFillTx/>
                <a:latin typeface="Arial"/>
                <a:ea typeface="+mn-ea"/>
                <a:cs typeface="Arial"/>
              </a:rPr>
              <a:t>Author/s: Griffiths, Evans, Ainger</a:t>
            </a:r>
            <a:br>
              <a:rPr kumimoji="0" lang="en-GB" sz="800" b="0" i="0" u="none" strike="noStrike" kern="1200" cap="none" spc="10" normalizeH="0" baseline="0" noProof="0">
                <a:ln>
                  <a:noFill/>
                </a:ln>
                <a:solidFill>
                  <a:schemeClr val="bg1"/>
                </a:solidFill>
                <a:effectLst/>
                <a:uLnTx/>
                <a:uFillTx/>
                <a:latin typeface="Arial"/>
                <a:ea typeface="+mn-ea"/>
                <a:cs typeface="Arial"/>
              </a:rPr>
            </a:br>
            <a:r>
              <a:rPr kumimoji="0" lang="en-GB" sz="800" b="0" i="0" u="none" strike="noStrike" kern="1200" cap="none" spc="10" normalizeH="0" baseline="0" noProof="0">
                <a:ln>
                  <a:noFill/>
                </a:ln>
                <a:solidFill>
                  <a:schemeClr val="bg1"/>
                </a:solidFill>
                <a:effectLst/>
                <a:uLnTx/>
                <a:uFillTx/>
                <a:latin typeface="Arial"/>
                <a:ea typeface="+mn-ea"/>
                <a:cs typeface="Arial"/>
              </a:rPr>
              <a:t>© Sagentia </a:t>
            </a:r>
            <a:r>
              <a:rPr lang="en-GB">
                <a:solidFill>
                  <a:schemeClr val="bg1"/>
                </a:solidFill>
              </a:rPr>
              <a:t>Defence</a:t>
            </a:r>
            <a:r>
              <a:rPr kumimoji="0" lang="en-GB" sz="800" b="0" i="0" u="none" strike="noStrike" kern="1200" cap="none" spc="10" normalizeH="0" baseline="0" noProof="0">
                <a:ln>
                  <a:noFill/>
                </a:ln>
                <a:solidFill>
                  <a:schemeClr val="bg1"/>
                </a:solidFill>
                <a:effectLst/>
                <a:uLnTx/>
                <a:uFillTx/>
                <a:latin typeface="Arial"/>
                <a:ea typeface="+mn-ea"/>
                <a:cs typeface="Arial"/>
              </a:rPr>
              <a:t> </a:t>
            </a:r>
            <a:fld id="{10DBE70A-CE66-488E-ABB8-5EE7231CEE4D}" type="datetimeyyyy">
              <a:rPr kumimoji="0" lang="en-GB" sz="800" b="0" i="0" u="none" strike="noStrike" kern="1200" cap="none" spc="10" normalizeH="0" baseline="0" noProof="0" smtClean="0">
                <a:ln>
                  <a:noFill/>
                </a:ln>
                <a:solidFill>
                  <a:schemeClr val="bg1"/>
                </a:solidFill>
                <a:effectLst/>
                <a:uLnTx/>
                <a:uFillTx/>
                <a:latin typeface="Arial"/>
                <a:ea typeface="+mn-ea"/>
                <a:cs typeface="Arial"/>
              </a:rPr>
              <a:t>2025</a:t>
            </a:fld>
            <a:endParaRPr kumimoji="0" lang="en-GB" sz="800" b="0" i="0" u="none" strike="noStrike" kern="1200" cap="none" spc="10" normalizeH="0" baseline="0" noProof="0">
              <a:ln>
                <a:noFill/>
              </a:ln>
              <a:solidFill>
                <a:schemeClr val="bg1"/>
              </a:solidFill>
              <a:effectLst/>
              <a:uLnTx/>
              <a:uFillTx/>
              <a:latin typeface="Arial"/>
              <a:ea typeface="+mn-ea"/>
              <a:cs typeface="Arial"/>
            </a:endParaRPr>
          </a:p>
        </p:txBody>
      </p:sp>
      <p:pic>
        <p:nvPicPr>
          <p:cNvPr id="5" name="Picture Placeholder 2">
            <a:extLst>
              <a:ext uri="{FF2B5EF4-FFF2-40B4-BE49-F238E27FC236}">
                <a16:creationId xmlns:a16="http://schemas.microsoft.com/office/drawing/2014/main" id="{BD460568-D20C-5ED0-BB51-3605BDC2AEEB}"/>
              </a:ext>
            </a:extLst>
          </p:cNvPr>
          <p:cNvPicPr>
            <a:picLocks noGrp="1" noChangeAspect="1"/>
          </p:cNvPicPr>
          <p:nvPr>
            <p:ph type="pic" sz="quarter" idx="14"/>
          </p:nvPr>
        </p:nvPicPr>
        <p:blipFill rotWithShape="1">
          <a:blip r:embed="rId2" cstate="print">
            <a:extLst>
              <a:ext uri="{28A0092B-C50C-407E-A947-70E740481C1C}">
                <a14:useLocalDpi xmlns:a14="http://schemas.microsoft.com/office/drawing/2010/main" val="0"/>
              </a:ext>
            </a:extLst>
          </a:blip>
          <a:srcRect t="7928" b="7928"/>
          <a:stretch/>
        </p:blipFill>
        <p:spPr>
          <a:xfrm>
            <a:off x="4041775" y="0"/>
            <a:ext cx="8150225" cy="6858000"/>
          </a:xfrm>
          <a:prstGeom prst="rect">
            <a:avLst/>
          </a:prstGeom>
        </p:spPr>
      </p:pic>
    </p:spTree>
    <p:extLst>
      <p:ext uri="{BB962C8B-B14F-4D97-AF65-F5344CB8AC3E}">
        <p14:creationId xmlns:p14="http://schemas.microsoft.com/office/powerpoint/2010/main" val="2373999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EE50A-F972-BC37-E878-AC55F1434CE0}"/>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CF92E7B4-10A2-B740-ADEB-E80DE4F5E872}"/>
              </a:ext>
            </a:extLst>
          </p:cNvPr>
          <p:cNvSpPr>
            <a:spLocks noGrp="1"/>
          </p:cNvSpPr>
          <p:nvPr>
            <p:ph type="dt" sz="half" idx="14"/>
          </p:nvPr>
        </p:nvSpPr>
        <p:spPr>
          <a:xfrm>
            <a:off x="8759873" y="6458372"/>
            <a:ext cx="1221849" cy="253156"/>
          </a:xfrm>
        </p:spPr>
        <p:txBody>
          <a:bodyPr/>
          <a:lstStyle/>
          <a:p>
            <a:fld id="{1CE82975-6B6C-404E-AC92-2332117B640D}" type="datetime4">
              <a:rPr lang="en-GB" smtClean="0"/>
              <a:pPr/>
              <a:t>04 July 2025</a:t>
            </a:fld>
            <a:endParaRPr lang="en-US"/>
          </a:p>
        </p:txBody>
      </p:sp>
      <p:sp>
        <p:nvSpPr>
          <p:cNvPr id="6" name="Slide Number Placeholder 5">
            <a:extLst>
              <a:ext uri="{FF2B5EF4-FFF2-40B4-BE49-F238E27FC236}">
                <a16:creationId xmlns:a16="http://schemas.microsoft.com/office/drawing/2014/main" id="{8B41A0EE-0DD3-FA8F-95D7-4D048DA2C40C}"/>
              </a:ext>
            </a:extLst>
          </p:cNvPr>
          <p:cNvSpPr>
            <a:spLocks noGrp="1"/>
          </p:cNvSpPr>
          <p:nvPr>
            <p:ph type="sldNum" sz="quarter" idx="16"/>
          </p:nvPr>
        </p:nvSpPr>
        <p:spPr>
          <a:xfrm>
            <a:off x="10187614" y="6458372"/>
            <a:ext cx="300221" cy="253156"/>
          </a:xfrm>
        </p:spPr>
        <p:txBody>
          <a:bodyPr/>
          <a:lstStyle/>
          <a:p>
            <a:fld id="{BE8DD8D6-CAFF-814B-99F5-A85CDD692A21}" type="slidenum">
              <a:rPr lang="en-US" smtClean="0"/>
              <a:pPr/>
              <a:t>2</a:t>
            </a:fld>
            <a:endParaRPr lang="en-US"/>
          </a:p>
        </p:txBody>
      </p:sp>
      <p:sp>
        <p:nvSpPr>
          <p:cNvPr id="11" name="Rectangle 10">
            <a:extLst>
              <a:ext uri="{FF2B5EF4-FFF2-40B4-BE49-F238E27FC236}">
                <a16:creationId xmlns:a16="http://schemas.microsoft.com/office/drawing/2014/main" id="{947DCC9B-CF5B-F7B7-B9D4-1438E37BEE26}"/>
              </a:ext>
            </a:extLst>
          </p:cNvPr>
          <p:cNvSpPr/>
          <p:nvPr/>
        </p:nvSpPr>
        <p:spPr>
          <a:xfrm>
            <a:off x="3754339" y="2473128"/>
            <a:ext cx="8221524" cy="3046988"/>
          </a:xfrm>
          <a:prstGeom prst="rect">
            <a:avLst/>
          </a:prstGeom>
        </p:spPr>
        <p:txBody>
          <a:bodyPr wrap="square">
            <a:spAutoFit/>
          </a:bodyPr>
          <a:lstStyle/>
          <a:p>
            <a:pPr defTabSz="1135894" fontAlgn="base">
              <a:spcBef>
                <a:spcPct val="0"/>
              </a:spcBef>
              <a:spcAft>
                <a:spcPct val="0"/>
              </a:spcAft>
            </a:pPr>
            <a:r>
              <a:rPr lang="en-GB" sz="4800" b="1">
                <a:solidFill>
                  <a:schemeClr val="tx2">
                    <a:lumMod val="75000"/>
                  </a:schemeClr>
                </a:solidFill>
                <a:latin typeface="+mj-lt"/>
                <a:ea typeface="Calibri" panose="020F0502020204030204" pitchFamily="34" charset="0"/>
              </a:rPr>
              <a:t>The best way to predict</a:t>
            </a:r>
            <a:br>
              <a:rPr lang="en-GB" sz="4800" b="1">
                <a:solidFill>
                  <a:schemeClr val="tx2">
                    <a:lumMod val="75000"/>
                  </a:schemeClr>
                </a:solidFill>
                <a:latin typeface="+mj-lt"/>
                <a:ea typeface="Calibri" panose="020F0502020204030204" pitchFamily="34" charset="0"/>
              </a:rPr>
            </a:br>
            <a:r>
              <a:rPr lang="en-GB" sz="4800" b="1">
                <a:solidFill>
                  <a:schemeClr val="tx2">
                    <a:lumMod val="75000"/>
                  </a:schemeClr>
                </a:solidFill>
                <a:latin typeface="+mj-lt"/>
                <a:ea typeface="Calibri" panose="020F0502020204030204" pitchFamily="34" charset="0"/>
              </a:rPr>
              <a:t>the future is to invent it</a:t>
            </a:r>
            <a:r>
              <a:rPr lang="en-GB" sz="4800">
                <a:solidFill>
                  <a:schemeClr val="tx2">
                    <a:lumMod val="75000"/>
                  </a:schemeClr>
                </a:solidFill>
                <a:latin typeface="+mj-lt"/>
                <a:ea typeface="Calibri" panose="020F0502020204030204" pitchFamily="34" charset="0"/>
              </a:rPr>
              <a:t>.</a:t>
            </a:r>
          </a:p>
          <a:p>
            <a:pPr defTabSz="1135894" fontAlgn="base">
              <a:spcBef>
                <a:spcPct val="0"/>
              </a:spcBef>
              <a:spcAft>
                <a:spcPct val="0"/>
              </a:spcAft>
            </a:pPr>
            <a:endParaRPr lang="en-GB" sz="4800">
              <a:solidFill>
                <a:schemeClr val="tx2">
                  <a:lumMod val="75000"/>
                </a:schemeClr>
              </a:solidFill>
              <a:latin typeface="Arial" panose="020B0604020202020204"/>
              <a:ea typeface="Calibri" panose="020F0502020204030204" pitchFamily="34" charset="0"/>
            </a:endParaRPr>
          </a:p>
          <a:p>
            <a:pPr defTabSz="1135894" fontAlgn="base">
              <a:spcBef>
                <a:spcPct val="0"/>
              </a:spcBef>
              <a:spcAft>
                <a:spcPct val="0"/>
              </a:spcAft>
            </a:pPr>
            <a:r>
              <a:rPr lang="en-GB" sz="4800">
                <a:solidFill>
                  <a:schemeClr val="tx2">
                    <a:lumMod val="75000"/>
                  </a:schemeClr>
                </a:solidFill>
                <a:latin typeface="Arial" panose="020B0604020202020204"/>
                <a:ea typeface="Calibri" panose="020F0502020204030204" pitchFamily="34" charset="0"/>
              </a:rPr>
              <a:t>				</a:t>
            </a:r>
            <a:r>
              <a:rPr lang="en-GB" sz="4800">
                <a:solidFill>
                  <a:schemeClr val="tx2">
                    <a:lumMod val="75000"/>
                  </a:schemeClr>
                </a:solidFill>
                <a:latin typeface="+mj-lt"/>
                <a:ea typeface="Calibri" panose="020F0502020204030204" pitchFamily="34" charset="0"/>
              </a:rPr>
              <a:t>Alan Kay </a:t>
            </a:r>
            <a:endParaRPr lang="en-GB" sz="4267">
              <a:solidFill>
                <a:schemeClr val="tx2">
                  <a:lumMod val="75000"/>
                </a:schemeClr>
              </a:solidFill>
              <a:latin typeface="+mj-lt"/>
            </a:endParaRPr>
          </a:p>
        </p:txBody>
      </p:sp>
    </p:spTree>
    <p:extLst>
      <p:ext uri="{BB962C8B-B14F-4D97-AF65-F5344CB8AC3E}">
        <p14:creationId xmlns:p14="http://schemas.microsoft.com/office/powerpoint/2010/main" val="663228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C6F30AD-51D9-E281-04B4-8337315178C3}"/>
              </a:ext>
            </a:extLst>
          </p:cNvPr>
          <p:cNvSpPr>
            <a:spLocks noGrp="1"/>
          </p:cNvSpPr>
          <p:nvPr>
            <p:ph type="title"/>
          </p:nvPr>
        </p:nvSpPr>
        <p:spPr/>
        <p:txBody>
          <a:bodyPr/>
          <a:lstStyle/>
          <a:p>
            <a:r>
              <a:rPr lang="en-US"/>
              <a:t>Workshop session purpose</a:t>
            </a:r>
          </a:p>
        </p:txBody>
      </p:sp>
      <p:sp>
        <p:nvSpPr>
          <p:cNvPr id="9" name="Text Placeholder 8">
            <a:extLst>
              <a:ext uri="{FF2B5EF4-FFF2-40B4-BE49-F238E27FC236}">
                <a16:creationId xmlns:a16="http://schemas.microsoft.com/office/drawing/2014/main" id="{6D955079-A28A-197A-0EBF-213E3BC860BF}"/>
              </a:ext>
            </a:extLst>
          </p:cNvPr>
          <p:cNvSpPr>
            <a:spLocks noGrp="1"/>
          </p:cNvSpPr>
          <p:nvPr>
            <p:ph type="body" sz="quarter" idx="13"/>
          </p:nvPr>
        </p:nvSpPr>
        <p:spPr>
          <a:xfrm>
            <a:off x="493335" y="1007276"/>
            <a:ext cx="11432323" cy="4809308"/>
          </a:xfrm>
        </p:spPr>
        <p:txBody>
          <a:bodyPr/>
          <a:lstStyle/>
          <a:p>
            <a:pPr algn="just" rtl="0" fontAlgn="base">
              <a:buNone/>
            </a:pPr>
            <a:r>
              <a:rPr lang="en-US" sz="1800" b="1" u="none" strike="noStrike">
                <a:solidFill>
                  <a:srgbClr val="000000"/>
                </a:solidFill>
                <a:effectLst/>
                <a:latin typeface="+mn-lt"/>
              </a:rPr>
              <a:t>Beyond Generation after Next military concept development</a:t>
            </a:r>
            <a:r>
              <a:rPr lang="en-US" sz="1800" b="0" u="none" strike="noStrike">
                <a:solidFill>
                  <a:srgbClr val="000000"/>
                </a:solidFill>
                <a:effectLst/>
                <a:latin typeface="+mn-lt"/>
              </a:rPr>
              <a:t> </a:t>
            </a:r>
            <a:r>
              <a:rPr lang="en-US" sz="1800" b="0">
                <a:solidFill>
                  <a:srgbClr val="000000"/>
                </a:solidFill>
                <a:effectLst/>
                <a:latin typeface="+mn-lt"/>
              </a:rPr>
              <a:t>​</a:t>
            </a:r>
            <a:endParaRPr lang="en-US" b="0">
              <a:solidFill>
                <a:srgbClr val="000000"/>
              </a:solidFill>
              <a:effectLst/>
              <a:latin typeface="+mn-lt"/>
            </a:endParaRPr>
          </a:p>
          <a:p>
            <a:pPr marL="0" indent="0" algn="just" rtl="0" fontAlgn="base">
              <a:buNone/>
            </a:pPr>
            <a:r>
              <a:rPr lang="en-US" sz="1800" b="0" u="none" strike="noStrike">
                <a:solidFill>
                  <a:srgbClr val="000000"/>
                </a:solidFill>
                <a:effectLst/>
                <a:latin typeface="+mn-lt"/>
              </a:rPr>
              <a:t>The aim of this interactive workshop is to generate future military concepts based on a selection of low-TRL Science and Technology (S&amp;T) ideas. </a:t>
            </a:r>
          </a:p>
          <a:p>
            <a:pPr marL="0" indent="0" algn="just" rtl="0" fontAlgn="base">
              <a:buNone/>
            </a:pPr>
            <a:r>
              <a:rPr lang="en-US" sz="1800" b="0" u="none" strike="noStrike">
                <a:solidFill>
                  <a:srgbClr val="000000"/>
                </a:solidFill>
                <a:effectLst/>
                <a:latin typeface="+mn-lt"/>
              </a:rPr>
              <a:t>Drawing on the knowledge and experience of attendees, the session will identify potential applications for each idea and develop relevant concepts and use cases. </a:t>
            </a:r>
          </a:p>
          <a:p>
            <a:pPr marL="0" indent="0" algn="just" rtl="0" fontAlgn="base">
              <a:buNone/>
            </a:pPr>
            <a:r>
              <a:rPr lang="en-US" sz="1800" b="0" u="none" strike="noStrike">
                <a:solidFill>
                  <a:srgbClr val="000000"/>
                </a:solidFill>
                <a:effectLst/>
                <a:latin typeface="+mn-lt"/>
              </a:rPr>
              <a:t>Each will then be assessed for timeliness, relevance, unfamiliarity and exploitability via a simple assessment exercise. </a:t>
            </a:r>
          </a:p>
          <a:p>
            <a:pPr marL="0" indent="0">
              <a:buNone/>
            </a:pPr>
            <a:endParaRPr lang="en-US"/>
          </a:p>
        </p:txBody>
      </p:sp>
      <p:sp>
        <p:nvSpPr>
          <p:cNvPr id="4" name="Date Placeholder 3">
            <a:extLst>
              <a:ext uri="{FF2B5EF4-FFF2-40B4-BE49-F238E27FC236}">
                <a16:creationId xmlns:a16="http://schemas.microsoft.com/office/drawing/2014/main" id="{BB13F1CF-3F2F-A223-023F-FB48ED7411FA}"/>
              </a:ext>
            </a:extLst>
          </p:cNvPr>
          <p:cNvSpPr>
            <a:spLocks noGrp="1"/>
          </p:cNvSpPr>
          <p:nvPr>
            <p:ph type="dt" sz="half" idx="14"/>
          </p:nvPr>
        </p:nvSpPr>
        <p:spPr>
          <a:xfrm>
            <a:off x="8759873" y="6458372"/>
            <a:ext cx="1221849" cy="253156"/>
          </a:xfrm>
        </p:spPr>
        <p:txBody>
          <a:bodyPr/>
          <a:lstStyle/>
          <a:p>
            <a:fld id="{1CE82975-6B6C-404E-AC92-2332117B640D}" type="datetime4">
              <a:rPr lang="en-GB" smtClean="0"/>
              <a:pPr/>
              <a:t>04 July 2025</a:t>
            </a:fld>
            <a:endParaRPr lang="en-US"/>
          </a:p>
        </p:txBody>
      </p:sp>
      <p:sp>
        <p:nvSpPr>
          <p:cNvPr id="6" name="Slide Number Placeholder 5">
            <a:extLst>
              <a:ext uri="{FF2B5EF4-FFF2-40B4-BE49-F238E27FC236}">
                <a16:creationId xmlns:a16="http://schemas.microsoft.com/office/drawing/2014/main" id="{9DD1C457-6B72-72DA-034A-CBF27F3858BC}"/>
              </a:ext>
            </a:extLst>
          </p:cNvPr>
          <p:cNvSpPr>
            <a:spLocks noGrp="1"/>
          </p:cNvSpPr>
          <p:nvPr>
            <p:ph type="sldNum" sz="quarter" idx="16"/>
          </p:nvPr>
        </p:nvSpPr>
        <p:spPr>
          <a:xfrm>
            <a:off x="10187614" y="6458372"/>
            <a:ext cx="300221" cy="253156"/>
          </a:xfrm>
        </p:spPr>
        <p:txBody>
          <a:bodyPr/>
          <a:lstStyle/>
          <a:p>
            <a:fld id="{BE8DD8D6-CAFF-814B-99F5-A85CDD692A21}" type="slidenum">
              <a:rPr lang="en-US" smtClean="0"/>
              <a:pPr/>
              <a:t>3</a:t>
            </a:fld>
            <a:endParaRPr lang="en-US"/>
          </a:p>
        </p:txBody>
      </p:sp>
      <p:pic>
        <p:nvPicPr>
          <p:cNvPr id="3" name="Picture 2">
            <a:extLst>
              <a:ext uri="{FF2B5EF4-FFF2-40B4-BE49-F238E27FC236}">
                <a16:creationId xmlns:a16="http://schemas.microsoft.com/office/drawing/2014/main" id="{A34D428F-A104-F17A-06E0-AAFDF3161810}"/>
              </a:ext>
            </a:extLst>
          </p:cNvPr>
          <p:cNvPicPr>
            <a:picLocks noChangeAspect="1"/>
          </p:cNvPicPr>
          <p:nvPr/>
        </p:nvPicPr>
        <p:blipFill>
          <a:blip r:embed="rId2"/>
          <a:stretch>
            <a:fillRect/>
          </a:stretch>
        </p:blipFill>
        <p:spPr>
          <a:xfrm>
            <a:off x="5821902" y="3169128"/>
            <a:ext cx="6036024" cy="3130072"/>
          </a:xfrm>
          <a:prstGeom prst="rect">
            <a:avLst/>
          </a:prstGeom>
        </p:spPr>
      </p:pic>
      <p:sp>
        <p:nvSpPr>
          <p:cNvPr id="7" name="Text Placeholder 8">
            <a:extLst>
              <a:ext uri="{FF2B5EF4-FFF2-40B4-BE49-F238E27FC236}">
                <a16:creationId xmlns:a16="http://schemas.microsoft.com/office/drawing/2014/main" id="{ECD79078-1245-79DE-E92A-249AF818F6CC}"/>
              </a:ext>
            </a:extLst>
          </p:cNvPr>
          <p:cNvSpPr txBox="1">
            <a:spLocks/>
          </p:cNvSpPr>
          <p:nvPr/>
        </p:nvSpPr>
        <p:spPr>
          <a:xfrm>
            <a:off x="493335" y="3286364"/>
            <a:ext cx="4671328" cy="1447800"/>
          </a:xfrm>
          <a:prstGeom prst="rect">
            <a:avLst/>
          </a:prstGeom>
        </p:spPr>
        <p:txBody>
          <a:bodyPr vert="horz" lIns="90000" tIns="0" rIns="0" bIns="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9pPr>
          </a:lstStyle>
          <a:p>
            <a:pPr marL="0" indent="0" algn="just" fontAlgn="base">
              <a:buNone/>
            </a:pPr>
            <a:r>
              <a:rPr lang="en-US" sz="1800">
                <a:solidFill>
                  <a:srgbClr val="000000"/>
                </a:solidFill>
                <a:latin typeface="+mn-lt"/>
              </a:rPr>
              <a:t>The workshop will mirror the process used by Alchemy.</a:t>
            </a:r>
          </a:p>
          <a:p>
            <a:pPr marL="0" indent="0" algn="just" fontAlgn="base">
              <a:buNone/>
            </a:pPr>
            <a:r>
              <a:rPr lang="en-US" sz="1800">
                <a:solidFill>
                  <a:srgbClr val="000000"/>
                </a:solidFill>
                <a:latin typeface="+mn-lt"/>
              </a:rPr>
              <a:t>Alchemy is a consortium of companies led by Sagentia Defence that is delivering game-changing future S&amp;T concepts to Dstl. </a:t>
            </a:r>
          </a:p>
          <a:p>
            <a:pPr marL="0" indent="0">
              <a:buFont typeface="Arial" panose="020B0604020202020204" pitchFamily="34" charset="0"/>
              <a:buNone/>
            </a:pPr>
            <a:endParaRPr lang="en-US"/>
          </a:p>
        </p:txBody>
      </p:sp>
    </p:spTree>
    <p:extLst>
      <p:ext uri="{BB962C8B-B14F-4D97-AF65-F5344CB8AC3E}">
        <p14:creationId xmlns:p14="http://schemas.microsoft.com/office/powerpoint/2010/main" val="1327138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15C93C58-3B63-3664-5760-2B8372D14578}"/>
              </a:ext>
            </a:extLst>
          </p:cNvPr>
          <p:cNvSpPr>
            <a:spLocks noGrp="1"/>
          </p:cNvSpPr>
          <p:nvPr>
            <p:ph type="title"/>
          </p:nvPr>
        </p:nvSpPr>
        <p:spPr>
          <a:xfrm>
            <a:off x="425605" y="365126"/>
            <a:ext cx="11340790" cy="777874"/>
          </a:xfrm>
        </p:spPr>
        <p:txBody>
          <a:bodyPr anchor="t">
            <a:normAutofit/>
          </a:bodyPr>
          <a:lstStyle/>
          <a:p>
            <a:r>
              <a:rPr lang="en-US"/>
              <a:t>Session agenda</a:t>
            </a:r>
          </a:p>
        </p:txBody>
      </p:sp>
      <p:sp>
        <p:nvSpPr>
          <p:cNvPr id="6" name="Date Placeholder 5">
            <a:extLst>
              <a:ext uri="{FF2B5EF4-FFF2-40B4-BE49-F238E27FC236}">
                <a16:creationId xmlns:a16="http://schemas.microsoft.com/office/drawing/2014/main" id="{F29F4EBB-6D06-BA7A-3523-C71CFAF0041A}"/>
              </a:ext>
            </a:extLst>
          </p:cNvPr>
          <p:cNvSpPr>
            <a:spLocks noGrp="1"/>
          </p:cNvSpPr>
          <p:nvPr>
            <p:ph type="dt" sz="half" idx="15"/>
          </p:nvPr>
        </p:nvSpPr>
        <p:spPr>
          <a:xfrm>
            <a:off x="8759873" y="6458372"/>
            <a:ext cx="1221849" cy="253156"/>
          </a:xfrm>
        </p:spPr>
        <p:txBody>
          <a:bodyPr anchor="ctr">
            <a:normAutofit/>
          </a:bodyPr>
          <a:lstStyle/>
          <a:p>
            <a:pPr>
              <a:spcAft>
                <a:spcPts val="600"/>
              </a:spcAft>
            </a:pPr>
            <a:fld id="{BCCB070F-50FE-1744-874A-7A107D240DA3}" type="datetime4">
              <a:rPr lang="en-GB" smtClean="0"/>
              <a:pPr>
                <a:spcAft>
                  <a:spcPts val="600"/>
                </a:spcAft>
              </a:pPr>
              <a:t>04 July 2025</a:t>
            </a:fld>
            <a:endParaRPr lang="en-US"/>
          </a:p>
        </p:txBody>
      </p:sp>
      <p:sp>
        <p:nvSpPr>
          <p:cNvPr id="3" name="Slide Number Placeholder 2">
            <a:extLst>
              <a:ext uri="{FF2B5EF4-FFF2-40B4-BE49-F238E27FC236}">
                <a16:creationId xmlns:a16="http://schemas.microsoft.com/office/drawing/2014/main" id="{A6EA3A7A-97EA-0AEB-8E84-580188D2B44F}"/>
              </a:ext>
            </a:extLst>
          </p:cNvPr>
          <p:cNvSpPr>
            <a:spLocks noGrp="1"/>
          </p:cNvSpPr>
          <p:nvPr>
            <p:ph type="sldNum" sz="quarter" idx="17"/>
          </p:nvPr>
        </p:nvSpPr>
        <p:spPr>
          <a:xfrm>
            <a:off x="10187614" y="6458372"/>
            <a:ext cx="300221" cy="253156"/>
          </a:xfrm>
        </p:spPr>
        <p:txBody>
          <a:bodyPr anchor="ctr">
            <a:normAutofit/>
          </a:bodyPr>
          <a:lstStyle/>
          <a:p>
            <a:pPr>
              <a:spcAft>
                <a:spcPts val="600"/>
              </a:spcAft>
            </a:pPr>
            <a:fld id="{2ED53C6D-510A-0643-A777-BBD4C057153C}" type="slidenum">
              <a:rPr lang="en-US" smtClean="0"/>
              <a:pPr>
                <a:spcAft>
                  <a:spcPts val="600"/>
                </a:spcAft>
              </a:pPr>
              <a:t>4</a:t>
            </a:fld>
            <a:endParaRPr lang="en-US"/>
          </a:p>
        </p:txBody>
      </p:sp>
      <p:graphicFrame>
        <p:nvGraphicFramePr>
          <p:cNvPr id="12" name="Text Placeholder 8">
            <a:extLst>
              <a:ext uri="{FF2B5EF4-FFF2-40B4-BE49-F238E27FC236}">
                <a16:creationId xmlns:a16="http://schemas.microsoft.com/office/drawing/2014/main" id="{CD20DCDB-F9E4-F387-B65D-09F9EDA14A26}"/>
              </a:ext>
            </a:extLst>
          </p:cNvPr>
          <p:cNvGraphicFramePr/>
          <p:nvPr>
            <p:extLst>
              <p:ext uri="{D42A27DB-BD31-4B8C-83A1-F6EECF244321}">
                <p14:modId xmlns:p14="http://schemas.microsoft.com/office/powerpoint/2010/main" val="4122840538"/>
              </p:ext>
            </p:extLst>
          </p:nvPr>
        </p:nvGraphicFramePr>
        <p:xfrm>
          <a:off x="425450" y="1143001"/>
          <a:ext cx="11341100" cy="4916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230D8A7-8F37-EB93-D302-567FE7987FE0}"/>
              </a:ext>
            </a:extLst>
          </p:cNvPr>
          <p:cNvSpPr txBox="1"/>
          <p:nvPr/>
        </p:nvSpPr>
        <p:spPr>
          <a:xfrm>
            <a:off x="6697133" y="5283200"/>
            <a:ext cx="3414281" cy="523220"/>
          </a:xfrm>
          <a:prstGeom prst="rect">
            <a:avLst/>
          </a:prstGeom>
          <a:noFill/>
        </p:spPr>
        <p:txBody>
          <a:bodyPr wrap="square" rtlCol="0">
            <a:spAutoFit/>
          </a:bodyPr>
          <a:lstStyle/>
          <a:p>
            <a:r>
              <a:rPr lang="en-GB" sz="1400"/>
              <a:t>Would these concepts survive the pipeline?</a:t>
            </a:r>
          </a:p>
        </p:txBody>
      </p:sp>
    </p:spTree>
    <p:extLst>
      <p:ext uri="{BB962C8B-B14F-4D97-AF65-F5344CB8AC3E}">
        <p14:creationId xmlns:p14="http://schemas.microsoft.com/office/powerpoint/2010/main" val="3464609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C6DA8-2344-A205-2A22-B88C3E6C616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535D1FF-B954-E9EE-BE1A-D96C190B415E}"/>
              </a:ext>
            </a:extLst>
          </p:cNvPr>
          <p:cNvSpPr>
            <a:spLocks noGrp="1"/>
          </p:cNvSpPr>
          <p:nvPr>
            <p:ph type="title"/>
          </p:nvPr>
        </p:nvSpPr>
        <p:spPr/>
        <p:txBody>
          <a:bodyPr/>
          <a:lstStyle/>
          <a:p>
            <a:r>
              <a:rPr lang="en-US">
                <a:latin typeface="Cambria"/>
              </a:rPr>
              <a:t>Alchemy and the Engine Room</a:t>
            </a:r>
          </a:p>
        </p:txBody>
      </p:sp>
      <p:sp>
        <p:nvSpPr>
          <p:cNvPr id="9" name="Text Placeholder 8">
            <a:extLst>
              <a:ext uri="{FF2B5EF4-FFF2-40B4-BE49-F238E27FC236}">
                <a16:creationId xmlns:a16="http://schemas.microsoft.com/office/drawing/2014/main" id="{66CBCF1C-F7FA-5356-B9E1-A0C51CA10776}"/>
              </a:ext>
            </a:extLst>
          </p:cNvPr>
          <p:cNvSpPr>
            <a:spLocks noGrp="1"/>
          </p:cNvSpPr>
          <p:nvPr>
            <p:ph type="body" sz="quarter" idx="13"/>
          </p:nvPr>
        </p:nvSpPr>
        <p:spPr/>
        <p:txBody>
          <a:bodyPr vert="horz" lIns="90000" tIns="0" rIns="0" bIns="0" rtlCol="0" anchor="t">
            <a:normAutofit/>
          </a:bodyPr>
          <a:lstStyle/>
          <a:p>
            <a:pPr marL="0" indent="0">
              <a:lnSpc>
                <a:spcPct val="110000"/>
              </a:lnSpc>
              <a:buNone/>
            </a:pPr>
            <a:r>
              <a:rPr lang="en-US" sz="1800" b="1">
                <a:latin typeface="+mn-lt"/>
                <a:cs typeface="Arial"/>
              </a:rPr>
              <a:t>What is Alchemy?</a:t>
            </a:r>
            <a:endParaRPr lang="en-US" b="1">
              <a:latin typeface="+mn-lt"/>
            </a:endParaRPr>
          </a:p>
          <a:p>
            <a:pPr lvl="1">
              <a:lnSpc>
                <a:spcPct val="110000"/>
              </a:lnSpc>
              <a:buFont typeface="Courier New" panose="020B0604020202020204" pitchFamily="34" charset="0"/>
              <a:buChar char="o"/>
            </a:pPr>
            <a:r>
              <a:rPr lang="en-US" sz="1800">
                <a:latin typeface="+mn-lt"/>
                <a:cs typeface="Arial"/>
              </a:rPr>
              <a:t>Alchemy is a consortium of companies led by Sagentia Defence which aims to:</a:t>
            </a:r>
          </a:p>
          <a:p>
            <a:pPr marL="0" indent="0">
              <a:lnSpc>
                <a:spcPct val="110000"/>
              </a:lnSpc>
              <a:buNone/>
            </a:pPr>
            <a:r>
              <a:rPr lang="en-US" sz="1800" b="1" i="1">
                <a:solidFill>
                  <a:schemeClr val="tx2"/>
                </a:solidFill>
                <a:latin typeface="+mn-lt"/>
                <a:cs typeface="Arial"/>
              </a:rPr>
              <a:t>Support Dstl to investigate emerging S&amp;T signals to create advantage for and de-risk the future of Defence</a:t>
            </a:r>
            <a:br>
              <a:rPr lang="en-US" sz="1800" i="1">
                <a:latin typeface="+mn-lt"/>
                <a:cs typeface="Arial"/>
              </a:rPr>
            </a:br>
            <a:endParaRPr lang="en-US" sz="1800" i="1">
              <a:latin typeface="+mn-lt"/>
              <a:cs typeface="Arial"/>
            </a:endParaRPr>
          </a:p>
          <a:p>
            <a:pPr marL="0" indent="0">
              <a:lnSpc>
                <a:spcPct val="110000"/>
              </a:lnSpc>
              <a:buNone/>
            </a:pPr>
            <a:r>
              <a:rPr lang="en-US" sz="1800" b="1">
                <a:latin typeface="+mn-lt"/>
                <a:cs typeface="Arial"/>
              </a:rPr>
              <a:t>What is Defence Science &amp; Technology Futures (DSTF)?</a:t>
            </a:r>
          </a:p>
          <a:p>
            <a:pPr lvl="1">
              <a:lnSpc>
                <a:spcPct val="110000"/>
              </a:lnSpc>
              <a:buFont typeface="Courier New" panose="020B0604020202020204" pitchFamily="34" charset="0"/>
              <a:buChar char="o"/>
            </a:pPr>
            <a:r>
              <a:rPr lang="en-US" sz="1800">
                <a:latin typeface="+mn-lt"/>
                <a:cs typeface="Arial"/>
              </a:rPr>
              <a:t>DSTF sits within DSTL with the aim to better prepare Defence for the future by exploring promising novel technologies and concepts. </a:t>
            </a:r>
          </a:p>
          <a:p>
            <a:pPr lvl="1">
              <a:lnSpc>
                <a:spcPct val="110000"/>
              </a:lnSpc>
              <a:buFont typeface="Courier New" panose="020B0604020202020204" pitchFamily="34" charset="0"/>
              <a:buChar char="o"/>
            </a:pPr>
            <a:r>
              <a:rPr lang="en-GB" sz="1800">
                <a:latin typeface="+mn-lt"/>
                <a:cs typeface="Arial"/>
              </a:rPr>
              <a:t>DSTF examines how novel science, technologies and concepts may be used and combined to generate future capabilities; the issues and challenges they could precipitate; and the S&amp;T investments and policies needed to fully exploit them</a:t>
            </a:r>
            <a:r>
              <a:rPr lang="en-GB" sz="1200">
                <a:solidFill>
                  <a:srgbClr val="000000"/>
                </a:solidFill>
                <a:latin typeface="+mn-lt"/>
                <a:cs typeface="Arial"/>
              </a:rPr>
              <a:t>. </a:t>
            </a:r>
            <a:endParaRPr lang="en-US" sz="1800">
              <a:latin typeface="+mn-lt"/>
              <a:cs typeface="Arial"/>
            </a:endParaRPr>
          </a:p>
          <a:p>
            <a:pPr lvl="1">
              <a:buFont typeface="Courier New" panose="020B0604020202020204" pitchFamily="34" charset="0"/>
              <a:buChar char="o"/>
            </a:pPr>
            <a:endParaRPr lang="en-US" sz="1800">
              <a:latin typeface="Aptos"/>
              <a:cs typeface="Arial"/>
            </a:endParaRPr>
          </a:p>
        </p:txBody>
      </p:sp>
      <p:sp>
        <p:nvSpPr>
          <p:cNvPr id="4" name="Date Placeholder 3">
            <a:extLst>
              <a:ext uri="{FF2B5EF4-FFF2-40B4-BE49-F238E27FC236}">
                <a16:creationId xmlns:a16="http://schemas.microsoft.com/office/drawing/2014/main" id="{AEDF62EE-656A-D530-CDE8-83B5820883E2}"/>
              </a:ext>
            </a:extLst>
          </p:cNvPr>
          <p:cNvSpPr>
            <a:spLocks noGrp="1"/>
          </p:cNvSpPr>
          <p:nvPr>
            <p:ph type="dt" sz="half" idx="14"/>
          </p:nvPr>
        </p:nvSpPr>
        <p:spPr>
          <a:xfrm>
            <a:off x="8759873" y="6458372"/>
            <a:ext cx="1221849" cy="253156"/>
          </a:xfrm>
        </p:spPr>
        <p:txBody>
          <a:bodyPr/>
          <a:lstStyle/>
          <a:p>
            <a:fld id="{1CE82975-6B6C-404E-AC92-2332117B640D}" type="datetime4">
              <a:rPr lang="en-GB" smtClean="0"/>
              <a:pPr/>
              <a:t>04 July 2025</a:t>
            </a:fld>
            <a:endParaRPr lang="en-US"/>
          </a:p>
        </p:txBody>
      </p:sp>
      <p:sp>
        <p:nvSpPr>
          <p:cNvPr id="6" name="Slide Number Placeholder 5">
            <a:extLst>
              <a:ext uri="{FF2B5EF4-FFF2-40B4-BE49-F238E27FC236}">
                <a16:creationId xmlns:a16="http://schemas.microsoft.com/office/drawing/2014/main" id="{AAB51984-746A-EC4A-81F4-508366BC81D2}"/>
              </a:ext>
            </a:extLst>
          </p:cNvPr>
          <p:cNvSpPr>
            <a:spLocks noGrp="1"/>
          </p:cNvSpPr>
          <p:nvPr>
            <p:ph type="sldNum" sz="quarter" idx="16"/>
          </p:nvPr>
        </p:nvSpPr>
        <p:spPr>
          <a:xfrm>
            <a:off x="10187614" y="6458372"/>
            <a:ext cx="300221" cy="253156"/>
          </a:xfrm>
        </p:spPr>
        <p:txBody>
          <a:bodyPr/>
          <a:lstStyle/>
          <a:p>
            <a:fld id="{BE8DD8D6-CAFF-814B-99F5-A85CDD692A21}" type="slidenum">
              <a:rPr lang="en-US" smtClean="0"/>
              <a:pPr/>
              <a:t>5</a:t>
            </a:fld>
            <a:endParaRPr lang="en-US"/>
          </a:p>
        </p:txBody>
      </p:sp>
      <p:pic>
        <p:nvPicPr>
          <p:cNvPr id="3" name="Picture 2" descr="A blue and black logo&#10;&#10;AI-generated content may be incorrect.">
            <a:extLst>
              <a:ext uri="{FF2B5EF4-FFF2-40B4-BE49-F238E27FC236}">
                <a16:creationId xmlns:a16="http://schemas.microsoft.com/office/drawing/2014/main" id="{73792DFB-1B58-3855-66CB-83AC97A21A04}"/>
              </a:ext>
            </a:extLst>
          </p:cNvPr>
          <p:cNvPicPr>
            <a:picLocks noChangeAspect="1"/>
          </p:cNvPicPr>
          <p:nvPr/>
        </p:nvPicPr>
        <p:blipFill>
          <a:blip r:embed="rId2"/>
          <a:stretch>
            <a:fillRect/>
          </a:stretch>
        </p:blipFill>
        <p:spPr>
          <a:xfrm>
            <a:off x="2166181" y="5366652"/>
            <a:ext cx="1608159" cy="671839"/>
          </a:xfrm>
          <a:prstGeom prst="rect">
            <a:avLst/>
          </a:prstGeom>
        </p:spPr>
      </p:pic>
      <p:pic>
        <p:nvPicPr>
          <p:cNvPr id="13" name="Picture 12" descr="A logo with text on it&#10;&#10;AI-generated content may be incorrect.">
            <a:extLst>
              <a:ext uri="{FF2B5EF4-FFF2-40B4-BE49-F238E27FC236}">
                <a16:creationId xmlns:a16="http://schemas.microsoft.com/office/drawing/2014/main" id="{591CBD73-609F-6BF9-6810-336A9AF90720}"/>
              </a:ext>
            </a:extLst>
          </p:cNvPr>
          <p:cNvPicPr>
            <a:picLocks noChangeAspect="1"/>
          </p:cNvPicPr>
          <p:nvPr/>
        </p:nvPicPr>
        <p:blipFill>
          <a:blip r:embed="rId3"/>
          <a:stretch>
            <a:fillRect/>
          </a:stretch>
        </p:blipFill>
        <p:spPr>
          <a:xfrm>
            <a:off x="429172" y="5366652"/>
            <a:ext cx="911531" cy="682538"/>
          </a:xfrm>
          <a:prstGeom prst="rect">
            <a:avLst/>
          </a:prstGeom>
        </p:spPr>
      </p:pic>
      <p:pic>
        <p:nvPicPr>
          <p:cNvPr id="15" name="Picture 14" descr="A close-up of a logo&#10;&#10;AI-generated content may be incorrect.">
            <a:extLst>
              <a:ext uri="{FF2B5EF4-FFF2-40B4-BE49-F238E27FC236}">
                <a16:creationId xmlns:a16="http://schemas.microsoft.com/office/drawing/2014/main" id="{670D1039-FACC-3797-2160-AC795EACADDA}"/>
              </a:ext>
            </a:extLst>
          </p:cNvPr>
          <p:cNvPicPr>
            <a:picLocks noChangeAspect="1"/>
          </p:cNvPicPr>
          <p:nvPr/>
        </p:nvPicPr>
        <p:blipFill>
          <a:blip r:embed="rId4"/>
          <a:stretch>
            <a:fillRect/>
          </a:stretch>
        </p:blipFill>
        <p:spPr>
          <a:xfrm>
            <a:off x="9248448" y="5361433"/>
            <a:ext cx="2150172" cy="679538"/>
          </a:xfrm>
          <a:prstGeom prst="rect">
            <a:avLst/>
          </a:prstGeom>
        </p:spPr>
      </p:pic>
      <p:pic>
        <p:nvPicPr>
          <p:cNvPr id="16" name="Picture 15" descr="rand-europe – Italian Institute for the Future">
            <a:extLst>
              <a:ext uri="{FF2B5EF4-FFF2-40B4-BE49-F238E27FC236}">
                <a16:creationId xmlns:a16="http://schemas.microsoft.com/office/drawing/2014/main" id="{B0BBD615-D8C5-5B7A-8B93-D1D63C2FC534}"/>
              </a:ext>
            </a:extLst>
          </p:cNvPr>
          <p:cNvPicPr>
            <a:picLocks noChangeAspect="1"/>
          </p:cNvPicPr>
          <p:nvPr/>
        </p:nvPicPr>
        <p:blipFill>
          <a:blip r:embed="rId5"/>
          <a:srcRect l="11330" t="18691" r="10837" b="18691"/>
          <a:stretch>
            <a:fillRect/>
          </a:stretch>
        </p:blipFill>
        <p:spPr>
          <a:xfrm>
            <a:off x="6778376" y="5361433"/>
            <a:ext cx="1647639" cy="699177"/>
          </a:xfrm>
          <a:prstGeom prst="rect">
            <a:avLst/>
          </a:prstGeom>
        </p:spPr>
      </p:pic>
      <p:pic>
        <p:nvPicPr>
          <p:cNvPr id="17" name="Picture 16" descr="DSTL Destructor Complex - RWM &amp; Letsrecycle Live 2022">
            <a:extLst>
              <a:ext uri="{FF2B5EF4-FFF2-40B4-BE49-F238E27FC236}">
                <a16:creationId xmlns:a16="http://schemas.microsoft.com/office/drawing/2014/main" id="{F25A8148-427C-72C3-4E94-1E659192EEC4}"/>
              </a:ext>
            </a:extLst>
          </p:cNvPr>
          <p:cNvPicPr>
            <a:picLocks noChangeAspect="1"/>
          </p:cNvPicPr>
          <p:nvPr/>
        </p:nvPicPr>
        <p:blipFill>
          <a:blip r:embed="rId6"/>
          <a:stretch>
            <a:fillRect/>
          </a:stretch>
        </p:blipFill>
        <p:spPr>
          <a:xfrm>
            <a:off x="4597671" y="5366652"/>
            <a:ext cx="1354898" cy="685010"/>
          </a:xfrm>
          <a:prstGeom prst="rect">
            <a:avLst/>
          </a:prstGeom>
        </p:spPr>
      </p:pic>
    </p:spTree>
    <p:extLst>
      <p:ext uri="{BB962C8B-B14F-4D97-AF65-F5344CB8AC3E}">
        <p14:creationId xmlns:p14="http://schemas.microsoft.com/office/powerpoint/2010/main" val="3888795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D59EC-6BDB-6A0B-5CE0-95CC82D6E489}"/>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28373881-E1D9-C3BA-6AF2-C1F6F54DC26C}"/>
              </a:ext>
            </a:extLst>
          </p:cNvPr>
          <p:cNvSpPr/>
          <p:nvPr/>
        </p:nvSpPr>
        <p:spPr>
          <a:xfrm>
            <a:off x="1532786" y="770410"/>
            <a:ext cx="2946400" cy="4684716"/>
          </a:xfrm>
          <a:prstGeom prst="ellipse">
            <a:avLst/>
          </a:prstGeom>
          <a:noFill/>
          <a:ln w="603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32DF99AF-1667-DD9F-FAFE-A7D420C3B379}"/>
              </a:ext>
            </a:extLst>
          </p:cNvPr>
          <p:cNvSpPr>
            <a:spLocks noGrp="1"/>
          </p:cNvSpPr>
          <p:nvPr>
            <p:ph type="title"/>
          </p:nvPr>
        </p:nvSpPr>
        <p:spPr/>
        <p:txBody>
          <a:bodyPr/>
          <a:lstStyle/>
          <a:p>
            <a:r>
              <a:rPr lang="en-US">
                <a:latin typeface="Cambria"/>
              </a:rPr>
              <a:t>Alchemy / DSTF concept pipeline process</a:t>
            </a:r>
          </a:p>
        </p:txBody>
      </p:sp>
      <p:sp>
        <p:nvSpPr>
          <p:cNvPr id="4" name="Date Placeholder 3">
            <a:extLst>
              <a:ext uri="{FF2B5EF4-FFF2-40B4-BE49-F238E27FC236}">
                <a16:creationId xmlns:a16="http://schemas.microsoft.com/office/drawing/2014/main" id="{F2037D79-A82C-17B7-8011-E79AEE7C35DE}"/>
              </a:ext>
            </a:extLst>
          </p:cNvPr>
          <p:cNvSpPr>
            <a:spLocks noGrp="1"/>
          </p:cNvSpPr>
          <p:nvPr>
            <p:ph type="dt" sz="half" idx="14"/>
          </p:nvPr>
        </p:nvSpPr>
        <p:spPr>
          <a:xfrm>
            <a:off x="8759873" y="6458372"/>
            <a:ext cx="1221849" cy="253156"/>
          </a:xfrm>
        </p:spPr>
        <p:txBody>
          <a:bodyPr/>
          <a:lstStyle/>
          <a:p>
            <a:fld id="{1CE82975-6B6C-404E-AC92-2332117B640D}" type="datetime4">
              <a:rPr lang="en-GB" smtClean="0"/>
              <a:pPr/>
              <a:t>04 July 2025</a:t>
            </a:fld>
            <a:endParaRPr lang="en-US"/>
          </a:p>
        </p:txBody>
      </p:sp>
      <p:sp>
        <p:nvSpPr>
          <p:cNvPr id="6" name="Slide Number Placeholder 5">
            <a:extLst>
              <a:ext uri="{FF2B5EF4-FFF2-40B4-BE49-F238E27FC236}">
                <a16:creationId xmlns:a16="http://schemas.microsoft.com/office/drawing/2014/main" id="{D73E325D-B28F-4922-5A94-00327D2403DE}"/>
              </a:ext>
            </a:extLst>
          </p:cNvPr>
          <p:cNvSpPr>
            <a:spLocks noGrp="1"/>
          </p:cNvSpPr>
          <p:nvPr>
            <p:ph type="sldNum" sz="quarter" idx="16"/>
          </p:nvPr>
        </p:nvSpPr>
        <p:spPr>
          <a:xfrm>
            <a:off x="10187614" y="6458372"/>
            <a:ext cx="300221" cy="253156"/>
          </a:xfrm>
        </p:spPr>
        <p:txBody>
          <a:bodyPr/>
          <a:lstStyle/>
          <a:p>
            <a:fld id="{BE8DD8D6-CAFF-814B-99F5-A85CDD692A21}" type="slidenum">
              <a:rPr lang="en-US" smtClean="0"/>
              <a:pPr/>
              <a:t>6</a:t>
            </a:fld>
            <a:endParaRPr lang="en-US"/>
          </a:p>
        </p:txBody>
      </p:sp>
      <p:grpSp>
        <p:nvGrpSpPr>
          <p:cNvPr id="21" name="Group 20">
            <a:extLst>
              <a:ext uri="{FF2B5EF4-FFF2-40B4-BE49-F238E27FC236}">
                <a16:creationId xmlns:a16="http://schemas.microsoft.com/office/drawing/2014/main" id="{4AE01548-C06D-E56C-A5FC-5ABF3D8FE852}"/>
              </a:ext>
            </a:extLst>
          </p:cNvPr>
          <p:cNvGrpSpPr/>
          <p:nvPr/>
        </p:nvGrpSpPr>
        <p:grpSpPr>
          <a:xfrm>
            <a:off x="79515" y="1486132"/>
            <a:ext cx="12032971" cy="3210983"/>
            <a:chOff x="94022" y="1899830"/>
            <a:chExt cx="12032971" cy="2162354"/>
          </a:xfrm>
        </p:grpSpPr>
        <p:sp>
          <p:nvSpPr>
            <p:cNvPr id="3" name="Can 29">
              <a:extLst>
                <a:ext uri="{FF2B5EF4-FFF2-40B4-BE49-F238E27FC236}">
                  <a16:creationId xmlns:a16="http://schemas.microsoft.com/office/drawing/2014/main" id="{3EE5909B-2553-F828-9FA1-D9D73A63D228}"/>
                </a:ext>
              </a:extLst>
            </p:cNvPr>
            <p:cNvSpPr/>
            <p:nvPr/>
          </p:nvSpPr>
          <p:spPr>
            <a:xfrm rot="16200000" flipV="1">
              <a:off x="-105588" y="2114006"/>
              <a:ext cx="2117382" cy="1718162"/>
            </a:xfrm>
            <a:prstGeom prst="roundRect">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GB" sz="1600" b="1">
                  <a:solidFill>
                    <a:schemeClr val="tx1"/>
                  </a:solidFill>
                  <a:latin typeface="Arial"/>
                  <a:cs typeface="Arial"/>
                </a:rPr>
                <a:t>Signal Generation</a:t>
              </a:r>
            </a:p>
            <a:p>
              <a:pPr algn="ctr"/>
              <a:r>
                <a:rPr lang="en-GB" sz="1600">
                  <a:solidFill>
                    <a:srgbClr val="333333"/>
                  </a:solidFill>
                  <a:latin typeface="Segoe UI"/>
                  <a:cs typeface="Segoe UI"/>
                </a:rPr>
                <a:t>Harvesting of signals from across the international research landscape.</a:t>
              </a:r>
              <a:endParaRPr lang="en-GB" sz="1600"/>
            </a:p>
          </p:txBody>
        </p:sp>
        <p:sp>
          <p:nvSpPr>
            <p:cNvPr id="5" name="Can 30">
              <a:extLst>
                <a:ext uri="{FF2B5EF4-FFF2-40B4-BE49-F238E27FC236}">
                  <a16:creationId xmlns:a16="http://schemas.microsoft.com/office/drawing/2014/main" id="{3A3335FA-DBAF-F1CF-5752-8616E3A67B8A}"/>
                </a:ext>
              </a:extLst>
            </p:cNvPr>
            <p:cNvSpPr/>
            <p:nvPr/>
          </p:nvSpPr>
          <p:spPr>
            <a:xfrm rot="16200000" flipV="1">
              <a:off x="1986529" y="2114009"/>
              <a:ext cx="2117382" cy="1718161"/>
            </a:xfrm>
            <a:prstGeom prst="roundRect">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kumimoji="0" lang="en-GB" sz="1600" b="1" i="0" u="none" strike="noStrike" kern="1200" cap="none" spc="0" normalizeH="0" baseline="0" noProof="0">
                  <a:ln>
                    <a:noFill/>
                  </a:ln>
                  <a:solidFill>
                    <a:schemeClr val="tx1"/>
                  </a:solidFill>
                  <a:effectLst/>
                  <a:uLnTx/>
                  <a:uFillTx/>
                  <a:latin typeface="Arial"/>
                  <a:ea typeface="+mn-ea"/>
                  <a:cs typeface="Arial"/>
                </a:rPr>
                <a:t>Concept </a:t>
              </a:r>
              <a:r>
                <a:rPr lang="en-GB" sz="1600" b="1">
                  <a:solidFill>
                    <a:schemeClr val="tx1"/>
                  </a:solidFill>
                  <a:latin typeface="Arial"/>
                  <a:cs typeface="Arial"/>
                </a:rPr>
                <a:t>Definition</a:t>
              </a:r>
            </a:p>
            <a:p>
              <a:pPr algn="ctr"/>
              <a:r>
                <a:rPr lang="en-GB" sz="1600">
                  <a:solidFill>
                    <a:schemeClr val="tx1"/>
                  </a:solidFill>
                  <a:latin typeface="Arial"/>
                  <a:cs typeface="Arial"/>
                </a:rPr>
                <a:t>Creatively explore signals to understand how we might exploit new and emerging S&amp;T.</a:t>
              </a:r>
              <a:endParaRPr lang="en-GB" sz="1600">
                <a:solidFill>
                  <a:schemeClr val="tx1"/>
                </a:solidFill>
              </a:endParaRPr>
            </a:p>
          </p:txBody>
        </p:sp>
        <p:sp>
          <p:nvSpPr>
            <p:cNvPr id="7" name="Can 31">
              <a:extLst>
                <a:ext uri="{FF2B5EF4-FFF2-40B4-BE49-F238E27FC236}">
                  <a16:creationId xmlns:a16="http://schemas.microsoft.com/office/drawing/2014/main" id="{420C6D94-814B-3369-2AA9-AC80D241B412}"/>
                </a:ext>
              </a:extLst>
            </p:cNvPr>
            <p:cNvSpPr/>
            <p:nvPr/>
          </p:nvSpPr>
          <p:spPr>
            <a:xfrm rot="16200000" flipV="1">
              <a:off x="4056557" y="2114006"/>
              <a:ext cx="2117388" cy="1718162"/>
            </a:xfrm>
            <a:prstGeom prst="roundRect">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kumimoji="0" lang="en-GB" sz="1600" b="1" i="0" u="none" strike="noStrike" kern="1200" cap="none" spc="0" normalizeH="0" baseline="0" noProof="0">
                  <a:ln>
                    <a:noFill/>
                  </a:ln>
                  <a:solidFill>
                    <a:schemeClr val="tx1"/>
                  </a:solidFill>
                  <a:effectLst/>
                  <a:uLnTx/>
                  <a:uFillTx/>
                  <a:latin typeface="Arial"/>
                  <a:ea typeface="+mn-ea"/>
                  <a:cs typeface="Arial"/>
                </a:rPr>
                <a:t>Concept </a:t>
              </a:r>
              <a:r>
                <a:rPr lang="en-GB" sz="1600" b="1">
                  <a:solidFill>
                    <a:schemeClr val="tx1"/>
                  </a:solidFill>
                  <a:latin typeface="Arial"/>
                  <a:cs typeface="Arial"/>
                </a:rPr>
                <a:t>Development</a:t>
              </a:r>
            </a:p>
            <a:p>
              <a:pPr algn="ctr"/>
              <a:r>
                <a:rPr lang="en-GB" sz="1600">
                  <a:solidFill>
                    <a:schemeClr val="tx1"/>
                  </a:solidFill>
                </a:rPr>
                <a:t>Use a range of tools and techniques to evaluate a concept in the context of multiple possible futures.</a:t>
              </a:r>
            </a:p>
          </p:txBody>
        </p:sp>
        <p:sp>
          <p:nvSpPr>
            <p:cNvPr id="10" name="Can 32">
              <a:extLst>
                <a:ext uri="{FF2B5EF4-FFF2-40B4-BE49-F238E27FC236}">
                  <a16:creationId xmlns:a16="http://schemas.microsoft.com/office/drawing/2014/main" id="{D87EAD23-8993-E16A-33BD-139C231BF15E}"/>
                </a:ext>
              </a:extLst>
            </p:cNvPr>
            <p:cNvSpPr/>
            <p:nvPr/>
          </p:nvSpPr>
          <p:spPr>
            <a:xfrm rot="16200000" flipV="1">
              <a:off x="6137547" y="2114015"/>
              <a:ext cx="2117393" cy="1718161"/>
            </a:xfrm>
            <a:prstGeom prst="roundRect">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endParaRPr lang="en-GB" sz="1600" b="1">
                <a:solidFill>
                  <a:schemeClr val="tx1"/>
                </a:solidFill>
                <a:latin typeface="Arial"/>
                <a:cs typeface="Arial"/>
              </a:endParaRPr>
            </a:p>
            <a:p>
              <a:pPr algn="ctr"/>
              <a:endParaRPr lang="en-GB" sz="1600" b="1">
                <a:solidFill>
                  <a:schemeClr val="tx1"/>
                </a:solidFill>
                <a:latin typeface="Arial"/>
                <a:cs typeface="Arial"/>
              </a:endParaRPr>
            </a:p>
            <a:p>
              <a:pPr algn="ctr"/>
              <a:r>
                <a:rPr lang="en-GB" sz="1600" b="1">
                  <a:solidFill>
                    <a:schemeClr val="tx1"/>
                  </a:solidFill>
                  <a:latin typeface="Arial"/>
                  <a:cs typeface="Arial"/>
                </a:rPr>
                <a:t>Concept Maturation</a:t>
              </a:r>
            </a:p>
            <a:p>
              <a:pPr algn="ctr"/>
              <a:r>
                <a:rPr lang="en-GB" sz="1600">
                  <a:solidFill>
                    <a:schemeClr val="tx1"/>
                  </a:solidFill>
                </a:rPr>
                <a:t>Refine our scientific understanding and write research questions that can be experimentally tested to de-risk the concept.</a:t>
              </a:r>
            </a:p>
            <a:p>
              <a:pPr algn="ctr"/>
              <a:endParaRPr lang="en-GB" sz="1600" b="1">
                <a:solidFill>
                  <a:schemeClr val="tx1"/>
                </a:solidFill>
              </a:endParaRPr>
            </a:p>
            <a:p>
              <a:pPr algn="ctr"/>
              <a:endParaRPr lang="en-GB" sz="1600" b="1">
                <a:solidFill>
                  <a:schemeClr val="tx1"/>
                </a:solidFill>
              </a:endParaRPr>
            </a:p>
          </p:txBody>
        </p:sp>
        <p:sp>
          <p:nvSpPr>
            <p:cNvPr id="11" name="Can 33">
              <a:extLst>
                <a:ext uri="{FF2B5EF4-FFF2-40B4-BE49-F238E27FC236}">
                  <a16:creationId xmlns:a16="http://schemas.microsoft.com/office/drawing/2014/main" id="{CF10BEBF-9295-1892-5608-4A8F9D51BB21}"/>
                </a:ext>
              </a:extLst>
            </p:cNvPr>
            <p:cNvSpPr/>
            <p:nvPr/>
          </p:nvSpPr>
          <p:spPr>
            <a:xfrm rot="16200000" flipV="1">
              <a:off x="8201661" y="2127368"/>
              <a:ext cx="2162354" cy="1707277"/>
            </a:xfrm>
            <a:prstGeom prst="roundRect">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GB" sz="1600" b="1">
                  <a:solidFill>
                    <a:schemeClr val="tx1"/>
                  </a:solidFill>
                  <a:latin typeface="Arial"/>
                  <a:cs typeface="Arial"/>
                </a:rPr>
                <a:t>Concept Assessment</a:t>
              </a:r>
            </a:p>
            <a:p>
              <a:pPr algn="ctr"/>
              <a:r>
                <a:rPr lang="en-GB" sz="1600">
                  <a:solidFill>
                    <a:schemeClr val="tx1"/>
                  </a:solidFill>
                  <a:latin typeface="Arial"/>
                  <a:cs typeface="Arial"/>
                </a:rPr>
                <a:t>Commission research /analysis to increase the TRL and lower the risk to facilitate onwards exploitation</a:t>
              </a:r>
              <a:endParaRPr lang="en-GB" sz="1600">
                <a:solidFill>
                  <a:schemeClr val="tx1"/>
                </a:solidFill>
              </a:endParaRPr>
            </a:p>
          </p:txBody>
        </p:sp>
        <p:sp>
          <p:nvSpPr>
            <p:cNvPr id="12" name="Can 34">
              <a:extLst>
                <a:ext uri="{FF2B5EF4-FFF2-40B4-BE49-F238E27FC236}">
                  <a16:creationId xmlns:a16="http://schemas.microsoft.com/office/drawing/2014/main" id="{FF33F16E-36BB-8020-43E7-2F3726A6DCF2}"/>
                </a:ext>
              </a:extLst>
            </p:cNvPr>
            <p:cNvSpPr/>
            <p:nvPr/>
          </p:nvSpPr>
          <p:spPr>
            <a:xfrm rot="16200000" flipV="1">
              <a:off x="10248978" y="2153752"/>
              <a:ext cx="2117382" cy="1638648"/>
            </a:xfrm>
            <a:prstGeom prst="roundRect">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45720" rtlCol="0" anchor="ctr"/>
            <a:lstStyle/>
            <a:p>
              <a:pPr algn="ctr"/>
              <a:r>
                <a:rPr lang="en-GB" sz="1600" b="1">
                  <a:solidFill>
                    <a:schemeClr val="tx1"/>
                  </a:solidFill>
                  <a:latin typeface="Arial"/>
                  <a:cs typeface="Arial"/>
                </a:rPr>
                <a:t>Transition / Exploitation</a:t>
              </a:r>
            </a:p>
            <a:p>
              <a:pPr algn="ctr"/>
              <a:r>
                <a:rPr lang="en-GB" sz="1600">
                  <a:solidFill>
                    <a:schemeClr val="tx1"/>
                  </a:solidFill>
                </a:rPr>
                <a:t>Passing ownership of the concept to a relevant programme for onwards maturation and exploitation.</a:t>
              </a:r>
            </a:p>
          </p:txBody>
        </p:sp>
        <p:sp>
          <p:nvSpPr>
            <p:cNvPr id="13" name="Arrow: Right 12">
              <a:extLst>
                <a:ext uri="{FF2B5EF4-FFF2-40B4-BE49-F238E27FC236}">
                  <a16:creationId xmlns:a16="http://schemas.microsoft.com/office/drawing/2014/main" id="{2AFD5C80-C1F0-D461-8713-9FD349D58E95}"/>
                </a:ext>
              </a:extLst>
            </p:cNvPr>
            <p:cNvSpPr/>
            <p:nvPr/>
          </p:nvSpPr>
          <p:spPr>
            <a:xfrm>
              <a:off x="1820793" y="2566622"/>
              <a:ext cx="367392" cy="85724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5" name="Arrow: Right 14">
              <a:extLst>
                <a:ext uri="{FF2B5EF4-FFF2-40B4-BE49-F238E27FC236}">
                  <a16:creationId xmlns:a16="http://schemas.microsoft.com/office/drawing/2014/main" id="{B43472B5-57F3-DCDA-6B72-D005C827F1EF}"/>
                </a:ext>
              </a:extLst>
            </p:cNvPr>
            <p:cNvSpPr/>
            <p:nvPr/>
          </p:nvSpPr>
          <p:spPr>
            <a:xfrm>
              <a:off x="3908010" y="2566622"/>
              <a:ext cx="367392" cy="85724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6" name="Arrow: Right 15">
              <a:extLst>
                <a:ext uri="{FF2B5EF4-FFF2-40B4-BE49-F238E27FC236}">
                  <a16:creationId xmlns:a16="http://schemas.microsoft.com/office/drawing/2014/main" id="{FA00CA26-BCEF-0C10-0F0D-AB382278FE70}"/>
                </a:ext>
              </a:extLst>
            </p:cNvPr>
            <p:cNvSpPr/>
            <p:nvPr/>
          </p:nvSpPr>
          <p:spPr>
            <a:xfrm>
              <a:off x="5973140" y="2544535"/>
              <a:ext cx="367392" cy="85724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7" name="Arrow: Right 16">
              <a:extLst>
                <a:ext uri="{FF2B5EF4-FFF2-40B4-BE49-F238E27FC236}">
                  <a16:creationId xmlns:a16="http://schemas.microsoft.com/office/drawing/2014/main" id="{72210D88-6A5E-9EF0-8ADA-F3977E780FAC}"/>
                </a:ext>
              </a:extLst>
            </p:cNvPr>
            <p:cNvSpPr/>
            <p:nvPr/>
          </p:nvSpPr>
          <p:spPr>
            <a:xfrm>
              <a:off x="8049314" y="2566622"/>
              <a:ext cx="367392" cy="85724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8" name="Arrow: Right 17">
              <a:extLst>
                <a:ext uri="{FF2B5EF4-FFF2-40B4-BE49-F238E27FC236}">
                  <a16:creationId xmlns:a16="http://schemas.microsoft.com/office/drawing/2014/main" id="{21B430F8-E821-3E1F-D5BE-8710BBC3F933}"/>
                </a:ext>
              </a:extLst>
            </p:cNvPr>
            <p:cNvSpPr/>
            <p:nvPr/>
          </p:nvSpPr>
          <p:spPr>
            <a:xfrm>
              <a:off x="10125487" y="2544535"/>
              <a:ext cx="367392" cy="85724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grpSp>
      <p:sp>
        <p:nvSpPr>
          <p:cNvPr id="28" name="Oval 27">
            <a:extLst>
              <a:ext uri="{FF2B5EF4-FFF2-40B4-BE49-F238E27FC236}">
                <a16:creationId xmlns:a16="http://schemas.microsoft.com/office/drawing/2014/main" id="{072A5316-A39A-F0BB-A936-7C2C3666778B}"/>
              </a:ext>
            </a:extLst>
          </p:cNvPr>
          <p:cNvSpPr/>
          <p:nvPr/>
        </p:nvSpPr>
        <p:spPr>
          <a:xfrm>
            <a:off x="3439349" y="1266495"/>
            <a:ext cx="1226404" cy="61414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t>Gate 1</a:t>
            </a:r>
          </a:p>
        </p:txBody>
      </p:sp>
      <p:sp>
        <p:nvSpPr>
          <p:cNvPr id="29" name="Oval 28">
            <a:extLst>
              <a:ext uri="{FF2B5EF4-FFF2-40B4-BE49-F238E27FC236}">
                <a16:creationId xmlns:a16="http://schemas.microsoft.com/office/drawing/2014/main" id="{38430D0F-787C-74E1-0602-37441B3A37BA}"/>
              </a:ext>
            </a:extLst>
          </p:cNvPr>
          <p:cNvSpPr/>
          <p:nvPr/>
        </p:nvSpPr>
        <p:spPr>
          <a:xfrm>
            <a:off x="5522556" y="1233484"/>
            <a:ext cx="1226404" cy="61414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t>Gate 2</a:t>
            </a:r>
          </a:p>
        </p:txBody>
      </p:sp>
      <p:sp>
        <p:nvSpPr>
          <p:cNvPr id="30" name="Oval 29">
            <a:extLst>
              <a:ext uri="{FF2B5EF4-FFF2-40B4-BE49-F238E27FC236}">
                <a16:creationId xmlns:a16="http://schemas.microsoft.com/office/drawing/2014/main" id="{0C944F1E-7084-D867-C542-B2B8744E14C9}"/>
              </a:ext>
            </a:extLst>
          </p:cNvPr>
          <p:cNvSpPr/>
          <p:nvPr/>
        </p:nvSpPr>
        <p:spPr>
          <a:xfrm>
            <a:off x="7737876" y="1266495"/>
            <a:ext cx="1353792" cy="57388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t>Gate 3</a:t>
            </a:r>
          </a:p>
        </p:txBody>
      </p:sp>
    </p:spTree>
    <p:extLst>
      <p:ext uri="{BB962C8B-B14F-4D97-AF65-F5344CB8AC3E}">
        <p14:creationId xmlns:p14="http://schemas.microsoft.com/office/powerpoint/2010/main" val="255467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91EA1-AD0C-7642-4EFB-314F714B1A3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B0F8375-7607-FD48-99A2-1BC01A312B57}"/>
              </a:ext>
            </a:extLst>
          </p:cNvPr>
          <p:cNvSpPr>
            <a:spLocks noGrp="1"/>
          </p:cNvSpPr>
          <p:nvPr>
            <p:ph type="title"/>
          </p:nvPr>
        </p:nvSpPr>
        <p:spPr/>
        <p:txBody>
          <a:bodyPr/>
          <a:lstStyle/>
          <a:p>
            <a:r>
              <a:rPr lang="en-US">
                <a:latin typeface="Cambria"/>
              </a:rPr>
              <a:t>What makes a good Defence Futures Concept?</a:t>
            </a:r>
          </a:p>
        </p:txBody>
      </p:sp>
      <p:sp>
        <p:nvSpPr>
          <p:cNvPr id="9" name="Text Placeholder 8">
            <a:extLst>
              <a:ext uri="{FF2B5EF4-FFF2-40B4-BE49-F238E27FC236}">
                <a16:creationId xmlns:a16="http://schemas.microsoft.com/office/drawing/2014/main" id="{AD4C7AED-BAC5-717C-D666-7EF5EA668FFB}"/>
              </a:ext>
            </a:extLst>
          </p:cNvPr>
          <p:cNvSpPr>
            <a:spLocks noGrp="1"/>
          </p:cNvSpPr>
          <p:nvPr>
            <p:ph type="body" sz="quarter" idx="13"/>
          </p:nvPr>
        </p:nvSpPr>
        <p:spPr>
          <a:xfrm>
            <a:off x="425603" y="1250078"/>
            <a:ext cx="4942264" cy="4809308"/>
          </a:xfrm>
        </p:spPr>
        <p:txBody>
          <a:bodyPr vert="horz" lIns="90000" tIns="0" rIns="0" bIns="0" rtlCol="0" anchor="t">
            <a:normAutofit/>
          </a:bodyPr>
          <a:lstStyle/>
          <a:p>
            <a:pPr>
              <a:lnSpc>
                <a:spcPct val="150000"/>
              </a:lnSpc>
            </a:pPr>
            <a:r>
              <a:rPr lang="en-US" sz="1800">
                <a:latin typeface="Arial"/>
                <a:cs typeface="Arial"/>
              </a:rPr>
              <a:t>Generation after next – or beyond</a:t>
            </a:r>
            <a:endParaRPr lang="en-US"/>
          </a:p>
          <a:p>
            <a:pPr>
              <a:lnSpc>
                <a:spcPct val="150000"/>
              </a:lnSpc>
            </a:pPr>
            <a:r>
              <a:rPr lang="en-US" sz="1800">
                <a:latin typeface="Arial"/>
                <a:cs typeface="Arial"/>
              </a:rPr>
              <a:t>Grounded in science</a:t>
            </a:r>
          </a:p>
          <a:p>
            <a:pPr>
              <a:lnSpc>
                <a:spcPct val="150000"/>
              </a:lnSpc>
            </a:pPr>
            <a:r>
              <a:rPr lang="en-US" sz="1800">
                <a:latin typeface="Arial"/>
                <a:cs typeface="Arial"/>
              </a:rPr>
              <a:t>Potentially transformative for one or more areas of defence</a:t>
            </a:r>
          </a:p>
          <a:p>
            <a:pPr>
              <a:lnSpc>
                <a:spcPct val="150000"/>
              </a:lnSpc>
            </a:pPr>
            <a:r>
              <a:rPr lang="en-US" sz="1800">
                <a:latin typeface="Arial"/>
                <a:cs typeface="Arial"/>
              </a:rPr>
              <a:t>Revolutionary vs evolutionary</a:t>
            </a:r>
          </a:p>
          <a:p>
            <a:pPr>
              <a:lnSpc>
                <a:spcPct val="150000"/>
              </a:lnSpc>
            </a:pPr>
            <a:r>
              <a:rPr lang="en-US" sz="1800">
                <a:latin typeface="Arial"/>
                <a:cs typeface="Arial"/>
              </a:rPr>
              <a:t>A path to exploitation</a:t>
            </a:r>
          </a:p>
          <a:p>
            <a:pPr>
              <a:lnSpc>
                <a:spcPct val="150000"/>
              </a:lnSpc>
            </a:pPr>
            <a:r>
              <a:rPr lang="en-US" sz="1800">
                <a:latin typeface="Arial"/>
                <a:cs typeface="Arial"/>
              </a:rPr>
              <a:t>Doesn’t need to be ‘right’ (at this stage..)</a:t>
            </a:r>
          </a:p>
          <a:p>
            <a:pPr>
              <a:lnSpc>
                <a:spcPct val="150000"/>
              </a:lnSpc>
            </a:pPr>
            <a:endParaRPr lang="en-US" sz="1800"/>
          </a:p>
        </p:txBody>
      </p:sp>
      <p:sp>
        <p:nvSpPr>
          <p:cNvPr id="4" name="Date Placeholder 3">
            <a:extLst>
              <a:ext uri="{FF2B5EF4-FFF2-40B4-BE49-F238E27FC236}">
                <a16:creationId xmlns:a16="http://schemas.microsoft.com/office/drawing/2014/main" id="{10441D96-65E0-E19F-168A-6672E44347F0}"/>
              </a:ext>
            </a:extLst>
          </p:cNvPr>
          <p:cNvSpPr>
            <a:spLocks noGrp="1"/>
          </p:cNvSpPr>
          <p:nvPr>
            <p:ph type="dt" sz="half" idx="14"/>
          </p:nvPr>
        </p:nvSpPr>
        <p:spPr>
          <a:xfrm>
            <a:off x="8759873" y="6458372"/>
            <a:ext cx="1221849" cy="253156"/>
          </a:xfrm>
        </p:spPr>
        <p:txBody>
          <a:bodyPr/>
          <a:lstStyle/>
          <a:p>
            <a:fld id="{1CE82975-6B6C-404E-AC92-2332117B640D}" type="datetime4">
              <a:rPr lang="en-GB" smtClean="0"/>
              <a:pPr/>
              <a:t>04 July 2025</a:t>
            </a:fld>
            <a:endParaRPr lang="en-US"/>
          </a:p>
        </p:txBody>
      </p:sp>
      <p:sp>
        <p:nvSpPr>
          <p:cNvPr id="6" name="Slide Number Placeholder 5">
            <a:extLst>
              <a:ext uri="{FF2B5EF4-FFF2-40B4-BE49-F238E27FC236}">
                <a16:creationId xmlns:a16="http://schemas.microsoft.com/office/drawing/2014/main" id="{681F1C14-4463-44DC-C5C9-8338FA2EC5CA}"/>
              </a:ext>
            </a:extLst>
          </p:cNvPr>
          <p:cNvSpPr>
            <a:spLocks noGrp="1"/>
          </p:cNvSpPr>
          <p:nvPr>
            <p:ph type="sldNum" sz="quarter" idx="16"/>
          </p:nvPr>
        </p:nvSpPr>
        <p:spPr>
          <a:xfrm>
            <a:off x="10187614" y="6458372"/>
            <a:ext cx="300221" cy="253156"/>
          </a:xfrm>
        </p:spPr>
        <p:txBody>
          <a:bodyPr/>
          <a:lstStyle/>
          <a:p>
            <a:fld id="{BE8DD8D6-CAFF-814B-99F5-A85CDD692A21}" type="slidenum">
              <a:rPr lang="en-US" smtClean="0"/>
              <a:pPr/>
              <a:t>7</a:t>
            </a:fld>
            <a:endParaRPr lang="en-US"/>
          </a:p>
        </p:txBody>
      </p:sp>
      <p:pic>
        <p:nvPicPr>
          <p:cNvPr id="3" name="Picture 2" descr="Abstract mesh of blue lines and verticies">
            <a:extLst>
              <a:ext uri="{FF2B5EF4-FFF2-40B4-BE49-F238E27FC236}">
                <a16:creationId xmlns:a16="http://schemas.microsoft.com/office/drawing/2014/main" id="{F913E444-4B2F-9E67-34A8-500805F7D75A}"/>
              </a:ext>
            </a:extLst>
          </p:cNvPr>
          <p:cNvPicPr>
            <a:picLocks noChangeAspect="1"/>
          </p:cNvPicPr>
          <p:nvPr/>
        </p:nvPicPr>
        <p:blipFill>
          <a:blip r:embed="rId2"/>
          <a:stretch>
            <a:fillRect/>
          </a:stretch>
        </p:blipFill>
        <p:spPr>
          <a:xfrm>
            <a:off x="6968066" y="975360"/>
            <a:ext cx="4553373" cy="2699173"/>
          </a:xfrm>
          <a:prstGeom prst="rect">
            <a:avLst/>
          </a:prstGeom>
        </p:spPr>
      </p:pic>
      <p:pic>
        <p:nvPicPr>
          <p:cNvPr id="7" name="Picture 6" descr="Human eye seen through transparent digital chart">
            <a:extLst>
              <a:ext uri="{FF2B5EF4-FFF2-40B4-BE49-F238E27FC236}">
                <a16:creationId xmlns:a16="http://schemas.microsoft.com/office/drawing/2014/main" id="{7AE8DC75-27A9-E0A5-525A-62B8EBC4B502}"/>
              </a:ext>
            </a:extLst>
          </p:cNvPr>
          <p:cNvPicPr>
            <a:picLocks noChangeAspect="1"/>
          </p:cNvPicPr>
          <p:nvPr/>
        </p:nvPicPr>
        <p:blipFill>
          <a:blip r:embed="rId3"/>
          <a:stretch>
            <a:fillRect/>
          </a:stretch>
        </p:blipFill>
        <p:spPr>
          <a:xfrm>
            <a:off x="6968066" y="3828505"/>
            <a:ext cx="4553373" cy="2475895"/>
          </a:xfrm>
          <a:prstGeom prst="rect">
            <a:avLst/>
          </a:prstGeom>
        </p:spPr>
      </p:pic>
    </p:spTree>
    <p:extLst>
      <p:ext uri="{BB962C8B-B14F-4D97-AF65-F5344CB8AC3E}">
        <p14:creationId xmlns:p14="http://schemas.microsoft.com/office/powerpoint/2010/main" val="2563833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0A30D-CFAA-5E6F-C5BF-931688A0F9C0}"/>
              </a:ext>
            </a:extLst>
          </p:cNvPr>
          <p:cNvSpPr>
            <a:spLocks noGrp="1"/>
          </p:cNvSpPr>
          <p:nvPr>
            <p:ph type="title"/>
          </p:nvPr>
        </p:nvSpPr>
        <p:spPr/>
        <p:txBody>
          <a:bodyPr/>
          <a:lstStyle/>
          <a:p>
            <a:r>
              <a:rPr lang="en-GB">
                <a:latin typeface="Cambria"/>
              </a:rPr>
              <a:t>TRUE score RAG levels </a:t>
            </a:r>
            <a:endParaRPr lang="en-GB"/>
          </a:p>
        </p:txBody>
      </p:sp>
      <p:sp>
        <p:nvSpPr>
          <p:cNvPr id="4" name="Date Placeholder 3">
            <a:extLst>
              <a:ext uri="{FF2B5EF4-FFF2-40B4-BE49-F238E27FC236}">
                <a16:creationId xmlns:a16="http://schemas.microsoft.com/office/drawing/2014/main" id="{C37B8CDF-B784-0A73-344E-BCA13E01D74B}"/>
              </a:ext>
            </a:extLst>
          </p:cNvPr>
          <p:cNvSpPr>
            <a:spLocks noGrp="1"/>
          </p:cNvSpPr>
          <p:nvPr>
            <p:ph type="dt" sz="half" idx="14"/>
          </p:nvPr>
        </p:nvSpPr>
        <p:spPr/>
        <p:txBody>
          <a:bodyPr/>
          <a:lstStyle/>
          <a:p>
            <a:fld id="{978C28D5-9E72-7E4E-9975-17771EFF89F6}" type="datetime4">
              <a:rPr lang="en-GB" smtClean="0"/>
              <a:t>04 July 2025</a:t>
            </a:fld>
            <a:endParaRPr lang="en-US"/>
          </a:p>
        </p:txBody>
      </p:sp>
      <p:sp>
        <p:nvSpPr>
          <p:cNvPr id="5" name="Footer Placeholder 4">
            <a:extLst>
              <a:ext uri="{FF2B5EF4-FFF2-40B4-BE49-F238E27FC236}">
                <a16:creationId xmlns:a16="http://schemas.microsoft.com/office/drawing/2014/main" id="{E74242F7-1B01-B481-44D9-A63DDB4D832F}"/>
              </a:ext>
            </a:extLst>
          </p:cNvPr>
          <p:cNvSpPr>
            <a:spLocks noGrp="1"/>
          </p:cNvSpPr>
          <p:nvPr>
            <p:ph type="ftr" sz="quarter" idx="15"/>
          </p:nvPr>
        </p:nvSpPr>
        <p:spPr/>
        <p:txBody>
          <a:bodyPr/>
          <a:lstStyle/>
          <a:p>
            <a:r>
              <a:rPr lang="en-US"/>
              <a:t>Document reference</a:t>
            </a:r>
          </a:p>
        </p:txBody>
      </p:sp>
      <p:sp>
        <p:nvSpPr>
          <p:cNvPr id="6" name="Slide Number Placeholder 5">
            <a:extLst>
              <a:ext uri="{FF2B5EF4-FFF2-40B4-BE49-F238E27FC236}">
                <a16:creationId xmlns:a16="http://schemas.microsoft.com/office/drawing/2014/main" id="{D768955C-25D5-6773-BF54-906620905E55}"/>
              </a:ext>
            </a:extLst>
          </p:cNvPr>
          <p:cNvSpPr>
            <a:spLocks noGrp="1"/>
          </p:cNvSpPr>
          <p:nvPr>
            <p:ph type="sldNum" sz="quarter" idx="16"/>
          </p:nvPr>
        </p:nvSpPr>
        <p:spPr/>
        <p:txBody>
          <a:bodyPr/>
          <a:lstStyle/>
          <a:p>
            <a:fld id="{6AD8432E-184A-5F4F-8E3C-CF177D3DF00D}" type="slidenum">
              <a:rPr lang="en-US" smtClean="0"/>
              <a:pPr/>
              <a:t>8</a:t>
            </a:fld>
            <a:endParaRPr lang="en-US"/>
          </a:p>
        </p:txBody>
      </p:sp>
      <p:graphicFrame>
        <p:nvGraphicFramePr>
          <p:cNvPr id="7" name="Table 6">
            <a:extLst>
              <a:ext uri="{FF2B5EF4-FFF2-40B4-BE49-F238E27FC236}">
                <a16:creationId xmlns:a16="http://schemas.microsoft.com/office/drawing/2014/main" id="{D5294BD7-D22C-0239-85ED-A107CE18072A}"/>
              </a:ext>
            </a:extLst>
          </p:cNvPr>
          <p:cNvGraphicFramePr>
            <a:graphicFrameLocks noGrp="1"/>
          </p:cNvGraphicFramePr>
          <p:nvPr>
            <p:extLst>
              <p:ext uri="{D42A27DB-BD31-4B8C-83A1-F6EECF244321}">
                <p14:modId xmlns:p14="http://schemas.microsoft.com/office/powerpoint/2010/main" val="2597149312"/>
              </p:ext>
            </p:extLst>
          </p:nvPr>
        </p:nvGraphicFramePr>
        <p:xfrm>
          <a:off x="421419" y="1009507"/>
          <a:ext cx="11531898" cy="5337700"/>
        </p:xfrm>
        <a:graphic>
          <a:graphicData uri="http://schemas.openxmlformats.org/drawingml/2006/table">
            <a:tbl>
              <a:tblPr firstRow="1" bandRow="1">
                <a:tableStyleId>{5C22544A-7EE6-4342-B048-85BDC9FD1C3A}</a:tableStyleId>
              </a:tblPr>
              <a:tblGrid>
                <a:gridCol w="5765949">
                  <a:extLst>
                    <a:ext uri="{9D8B030D-6E8A-4147-A177-3AD203B41FA5}">
                      <a16:colId xmlns:a16="http://schemas.microsoft.com/office/drawing/2014/main" val="3051528196"/>
                    </a:ext>
                  </a:extLst>
                </a:gridCol>
                <a:gridCol w="5765949">
                  <a:extLst>
                    <a:ext uri="{9D8B030D-6E8A-4147-A177-3AD203B41FA5}">
                      <a16:colId xmlns:a16="http://schemas.microsoft.com/office/drawing/2014/main" val="2907418802"/>
                    </a:ext>
                  </a:extLst>
                </a:gridCol>
              </a:tblGrid>
              <a:tr h="378954">
                <a:tc>
                  <a:txBody>
                    <a:bodyPr/>
                    <a:lstStyle/>
                    <a:p>
                      <a:pPr algn="ctr"/>
                      <a:r>
                        <a:rPr lang="en-GB" b="1"/>
                        <a:t>T</a:t>
                      </a:r>
                      <a:r>
                        <a:rPr lang="en-GB" b="0"/>
                        <a:t>imeliness Score</a:t>
                      </a:r>
                    </a:p>
                  </a:txBody>
                  <a:tcPr/>
                </a:tc>
                <a:tc>
                  <a:txBody>
                    <a:bodyPr/>
                    <a:lstStyle/>
                    <a:p>
                      <a:pPr lvl="0" algn="ctr">
                        <a:buNone/>
                      </a:pPr>
                      <a:r>
                        <a:rPr lang="en-GB" sz="1800" b="1" i="0" u="none" strike="noStrike" noProof="0">
                          <a:solidFill>
                            <a:srgbClr val="FFFFFF"/>
                          </a:solidFill>
                          <a:latin typeface="Arial"/>
                        </a:rPr>
                        <a:t>R</a:t>
                      </a:r>
                      <a:r>
                        <a:rPr lang="en-GB" sz="1800" b="0" i="0" u="none" strike="noStrike" noProof="0">
                          <a:solidFill>
                            <a:srgbClr val="FFFFFF"/>
                          </a:solidFill>
                          <a:latin typeface="Arial"/>
                        </a:rPr>
                        <a:t>elevance Score</a:t>
                      </a:r>
                      <a:endParaRPr lang="en-US"/>
                    </a:p>
                  </a:txBody>
                  <a:tcPr/>
                </a:tc>
                <a:extLst>
                  <a:ext uri="{0D108BD9-81ED-4DB2-BD59-A6C34878D82A}">
                    <a16:rowId xmlns:a16="http://schemas.microsoft.com/office/drawing/2014/main" val="408940412"/>
                  </a:ext>
                </a:extLst>
              </a:tr>
              <a:tr h="563623">
                <a:tc>
                  <a:txBody>
                    <a:bodyPr/>
                    <a:lstStyle/>
                    <a:p>
                      <a:pPr marL="0" lvl="0" algn="l" rtl="0" eaLnBrk="1" latinLnBrk="0" hangingPunct="1">
                        <a:buNone/>
                      </a:pPr>
                      <a:r>
                        <a:rPr lang="en-US" sz="1600" b="0" i="0" u="none" strike="noStrike" kern="1200" noProof="0">
                          <a:solidFill>
                            <a:srgbClr val="000000"/>
                          </a:solidFill>
                          <a:latin typeface="Aptos"/>
                          <a:ea typeface="+mn-ea"/>
                          <a:cs typeface="+mn-cs"/>
                        </a:rPr>
                        <a:t>The </a:t>
                      </a:r>
                      <a:r>
                        <a:rPr lang="en-GB" sz="1600" b="0" i="0" u="none" strike="noStrike" kern="1200" noProof="0">
                          <a:solidFill>
                            <a:srgbClr val="000000"/>
                          </a:solidFill>
                          <a:latin typeface="Aptos"/>
                          <a:ea typeface="+mn-ea"/>
                          <a:cs typeface="+mn-cs"/>
                        </a:rPr>
                        <a:t>extent to which 'now' is the best time to investigate the idea.</a:t>
                      </a:r>
                      <a:endParaRPr lang="en-US" sz="1600" b="0" i="0" u="none" strike="noStrike" kern="1200">
                        <a:solidFill>
                          <a:srgbClr val="000000"/>
                        </a:solidFill>
                        <a:latin typeface="Aptos"/>
                        <a:ea typeface="+mn-ea"/>
                        <a:cs typeface="+mn-cs"/>
                      </a:endParaRPr>
                    </a:p>
                  </a:txBody>
                  <a:tcPr>
                    <a:solidFill>
                      <a:schemeClr val="tx1">
                        <a:lumMod val="20000"/>
                        <a:lumOff val="80000"/>
                      </a:schemeClr>
                    </a:solidFill>
                  </a:tcPr>
                </a:tc>
                <a:tc>
                  <a:txBody>
                    <a:bodyPr/>
                    <a:lstStyle/>
                    <a:p>
                      <a:pPr marL="0" lvl="0" algn="l" defTabSz="914400" rtl="0" eaLnBrk="1" latinLnBrk="0" hangingPunct="1">
                        <a:buNone/>
                      </a:pPr>
                      <a:r>
                        <a:rPr lang="en-US" sz="1600" b="0" i="0" u="none" strike="noStrike" kern="1200" noProof="0">
                          <a:solidFill>
                            <a:srgbClr val="000000"/>
                          </a:solidFill>
                          <a:latin typeface="Aptos"/>
                          <a:ea typeface="+mn-ea"/>
                          <a:cs typeface="+mn-cs"/>
                        </a:rPr>
                        <a:t>The extent to which the idea could be applied within Defence in the future.</a:t>
                      </a:r>
                      <a:endParaRPr lang="en-US" sz="1600" b="0" i="0" u="none" strike="noStrike" kern="1200">
                        <a:solidFill>
                          <a:srgbClr val="000000"/>
                        </a:solidFill>
                        <a:latin typeface="Aptos"/>
                        <a:ea typeface="+mn-ea"/>
                        <a:cs typeface="+mn-cs"/>
                      </a:endParaRPr>
                    </a:p>
                  </a:txBody>
                  <a:tcPr>
                    <a:solidFill>
                      <a:schemeClr val="tx1">
                        <a:lumMod val="20000"/>
                        <a:lumOff val="80000"/>
                      </a:schemeClr>
                    </a:solidFill>
                  </a:tcPr>
                </a:tc>
                <a:extLst>
                  <a:ext uri="{0D108BD9-81ED-4DB2-BD59-A6C34878D82A}">
                    <a16:rowId xmlns:a16="http://schemas.microsoft.com/office/drawing/2014/main" val="2568757827"/>
                  </a:ext>
                </a:extLst>
              </a:tr>
              <a:tr h="1750198">
                <a:tc>
                  <a:txBody>
                    <a:bodyPr/>
                    <a:lstStyle/>
                    <a:p>
                      <a:pPr marL="0" lvl="0" algn="l" rtl="0" eaLnBrk="1" latinLnBrk="0" hangingPunct="1">
                        <a:buNone/>
                      </a:pPr>
                      <a:r>
                        <a:rPr lang="en-US" sz="1600" b="1" i="0" u="none" strike="noStrike" kern="1200" noProof="0">
                          <a:solidFill>
                            <a:srgbClr val="FF0000"/>
                          </a:solidFill>
                          <a:latin typeface="Aptos"/>
                          <a:ea typeface="+mn-ea"/>
                          <a:cs typeface="+mn-cs"/>
                        </a:rPr>
                        <a:t>Red</a:t>
                      </a:r>
                      <a:r>
                        <a:rPr lang="en-US" sz="1600" b="0" i="0" u="none" strike="noStrike" kern="1200" noProof="0">
                          <a:solidFill>
                            <a:srgbClr val="000000"/>
                          </a:solidFill>
                          <a:latin typeface="Aptos"/>
                          <a:ea typeface="+mn-ea"/>
                          <a:cs typeface="+mn-cs"/>
                        </a:rPr>
                        <a:t> – Evidence that 'now' is not the best time to act (‘watching brief’)</a:t>
                      </a:r>
                    </a:p>
                    <a:p>
                      <a:pPr marL="0" lvl="0" algn="l" rtl="0" eaLnBrk="1" latinLnBrk="0" hangingPunct="1">
                        <a:buNone/>
                      </a:pPr>
                      <a:r>
                        <a:rPr lang="en-US" sz="1600" b="1" i="0" u="none" strike="noStrike" kern="1200" noProof="0">
                          <a:solidFill>
                            <a:srgbClr val="FFC000"/>
                          </a:solidFill>
                          <a:latin typeface="Aptos"/>
                          <a:ea typeface="+mn-ea"/>
                          <a:cs typeface="+mn-cs"/>
                        </a:rPr>
                        <a:t>Amber </a:t>
                      </a:r>
                      <a:r>
                        <a:rPr lang="en-US" sz="1600" b="0" i="0" u="none" strike="noStrike" kern="1200" noProof="0">
                          <a:solidFill>
                            <a:srgbClr val="000000"/>
                          </a:solidFill>
                          <a:latin typeface="Aptos"/>
                          <a:ea typeface="+mn-ea"/>
                          <a:cs typeface="+mn-cs"/>
                        </a:rPr>
                        <a:t>– Evidence that more research is needed before deciding whether to act.  </a:t>
                      </a:r>
                    </a:p>
                    <a:p>
                      <a:pPr marL="0" lvl="0" algn="l" rtl="0" eaLnBrk="1" latinLnBrk="0" hangingPunct="1">
                        <a:buNone/>
                      </a:pPr>
                      <a:r>
                        <a:rPr lang="en-US" sz="1600" b="1" i="0" u="none" strike="noStrike" kern="1200" noProof="0">
                          <a:solidFill>
                            <a:srgbClr val="00B050"/>
                          </a:solidFill>
                          <a:latin typeface="Aptos"/>
                          <a:ea typeface="+mn-ea"/>
                          <a:cs typeface="+mn-cs"/>
                        </a:rPr>
                        <a:t>Green</a:t>
                      </a:r>
                      <a:r>
                        <a:rPr lang="en-US" sz="1600" b="0" i="0" u="none" strike="noStrike" kern="1200" noProof="0">
                          <a:solidFill>
                            <a:srgbClr val="000000"/>
                          </a:solidFill>
                          <a:latin typeface="Aptos"/>
                          <a:ea typeface="+mn-ea"/>
                          <a:cs typeface="+mn-cs"/>
                        </a:rPr>
                        <a:t> – Evidence that 'now' is the best time to act.</a:t>
                      </a:r>
                    </a:p>
                  </a:txBody>
                  <a:tcPr>
                    <a:solidFill>
                      <a:srgbClr val="EDEFF1"/>
                    </a:solidFill>
                  </a:tcPr>
                </a:tc>
                <a:tc>
                  <a:txBody>
                    <a:bodyPr/>
                    <a:lstStyle/>
                    <a:p>
                      <a:pPr marL="0" lvl="0" algn="l">
                        <a:buNone/>
                      </a:pPr>
                      <a:r>
                        <a:rPr lang="en-US" sz="1600" b="1" i="0" u="none" strike="noStrike" kern="1200" noProof="0">
                          <a:solidFill>
                            <a:srgbClr val="FF0000"/>
                          </a:solidFill>
                          <a:latin typeface="Aptos"/>
                        </a:rPr>
                        <a:t>Red</a:t>
                      </a:r>
                      <a:r>
                        <a:rPr lang="en-US" sz="1600" b="0" i="0" u="none" strike="noStrike" kern="1200" noProof="0">
                          <a:solidFill>
                            <a:srgbClr val="000000"/>
                          </a:solidFill>
                          <a:latin typeface="Aptos"/>
                          <a:ea typeface="+mn-ea"/>
                          <a:cs typeface="+mn-cs"/>
                        </a:rPr>
                        <a:t> – Has the potential to impact at least one military function / domain. </a:t>
                      </a:r>
                    </a:p>
                    <a:p>
                      <a:pPr marL="0" lvl="0" algn="l">
                        <a:buNone/>
                      </a:pPr>
                      <a:r>
                        <a:rPr lang="en-US" sz="1600" b="1" i="0" u="none" strike="noStrike" kern="1200" noProof="0">
                          <a:solidFill>
                            <a:srgbClr val="FFC000"/>
                          </a:solidFill>
                          <a:latin typeface="Aptos"/>
                        </a:rPr>
                        <a:t>Amber</a:t>
                      </a:r>
                      <a:r>
                        <a:rPr lang="en-US" sz="1600" b="0" i="0" u="none" strike="noStrike" kern="1200" noProof="0">
                          <a:solidFill>
                            <a:srgbClr val="000000"/>
                          </a:solidFill>
                          <a:latin typeface="Aptos"/>
                          <a:ea typeface="+mn-ea"/>
                          <a:cs typeface="+mn-cs"/>
                        </a:rPr>
                        <a:t> – Has the potential to impact several military functions / domains. </a:t>
                      </a:r>
                      <a:endParaRPr lang="en-US"/>
                    </a:p>
                    <a:p>
                      <a:pPr marL="0" lvl="0" algn="l">
                        <a:buNone/>
                      </a:pPr>
                      <a:r>
                        <a:rPr lang="en-US" sz="1600" b="1" i="0" u="none" strike="noStrike" kern="1200" noProof="0">
                          <a:solidFill>
                            <a:srgbClr val="00B050"/>
                          </a:solidFill>
                          <a:latin typeface="Aptos"/>
                        </a:rPr>
                        <a:t>Green</a:t>
                      </a:r>
                      <a:r>
                        <a:rPr lang="en-US" sz="1600" b="0" i="0" u="none" strike="noStrike" kern="1200" noProof="0">
                          <a:solidFill>
                            <a:srgbClr val="000000"/>
                          </a:solidFill>
                          <a:latin typeface="Aptos"/>
                          <a:ea typeface="+mn-ea"/>
                          <a:cs typeface="+mn-cs"/>
                        </a:rPr>
                        <a:t> – Has the potential to change the way Defence operates across multiple functions / domains . </a:t>
                      </a:r>
                    </a:p>
                    <a:p>
                      <a:pPr marL="0" lvl="0" algn="l" defTabSz="914400" rtl="0" eaLnBrk="1" latinLnBrk="0" hangingPunct="1">
                        <a:buNone/>
                      </a:pPr>
                      <a:endParaRPr lang="en-GB" sz="1600" b="0" i="0" u="none" strike="noStrike" kern="1200">
                        <a:solidFill>
                          <a:srgbClr val="000000"/>
                        </a:solidFill>
                        <a:latin typeface="Aptos"/>
                        <a:ea typeface="+mn-ea"/>
                        <a:cs typeface="+mn-cs"/>
                      </a:endParaRPr>
                    </a:p>
                  </a:txBody>
                  <a:tcPr>
                    <a:solidFill>
                      <a:srgbClr val="EDEFF1"/>
                    </a:solidFill>
                  </a:tcPr>
                </a:tc>
                <a:extLst>
                  <a:ext uri="{0D108BD9-81ED-4DB2-BD59-A6C34878D82A}">
                    <a16:rowId xmlns:a16="http://schemas.microsoft.com/office/drawing/2014/main" val="2080785434"/>
                  </a:ext>
                </a:extLst>
              </a:tr>
              <a:tr h="355972">
                <a:tc>
                  <a:txBody>
                    <a:bodyPr/>
                    <a:lstStyle/>
                    <a:p>
                      <a:pPr lvl="0" algn="ctr">
                        <a:buNone/>
                      </a:pPr>
                      <a:r>
                        <a:rPr lang="en-GB" sz="1800" b="1" i="0" u="none" strike="noStrike" noProof="0">
                          <a:solidFill>
                            <a:srgbClr val="FFFFFF"/>
                          </a:solidFill>
                          <a:latin typeface="Arial"/>
                        </a:rPr>
                        <a:t>U</a:t>
                      </a:r>
                      <a:r>
                        <a:rPr lang="en-GB" sz="1800" b="0" i="0" u="none" strike="noStrike" noProof="0">
                          <a:solidFill>
                            <a:srgbClr val="FFFFFF"/>
                          </a:solidFill>
                          <a:latin typeface="Arial"/>
                        </a:rPr>
                        <a:t>nfamiliarity Score</a:t>
                      </a:r>
                      <a:endParaRPr lang="en-US"/>
                    </a:p>
                  </a:txBody>
                  <a:tcPr>
                    <a:solidFill>
                      <a:schemeClr val="tx2"/>
                    </a:solidFill>
                  </a:tcPr>
                </a:tc>
                <a:tc>
                  <a:txBody>
                    <a:bodyPr/>
                    <a:lstStyle/>
                    <a:p>
                      <a:pPr algn="ctr"/>
                      <a:r>
                        <a:rPr lang="en-GB" b="1">
                          <a:solidFill>
                            <a:schemeClr val="bg1"/>
                          </a:solidFill>
                        </a:rPr>
                        <a:t>E</a:t>
                      </a:r>
                      <a:r>
                        <a:rPr lang="en-GB" b="0">
                          <a:solidFill>
                            <a:schemeClr val="bg1"/>
                          </a:solidFill>
                        </a:rPr>
                        <a:t>xploitation Score</a:t>
                      </a:r>
                    </a:p>
                  </a:txBody>
                  <a:tcPr>
                    <a:solidFill>
                      <a:schemeClr val="tx2"/>
                    </a:solidFill>
                  </a:tcPr>
                </a:tc>
                <a:extLst>
                  <a:ext uri="{0D108BD9-81ED-4DB2-BD59-A6C34878D82A}">
                    <a16:rowId xmlns:a16="http://schemas.microsoft.com/office/drawing/2014/main" val="821325459"/>
                  </a:ext>
                </a:extLst>
              </a:tr>
              <a:tr h="762890">
                <a:tc>
                  <a:txBody>
                    <a:bodyPr/>
                    <a:lstStyle/>
                    <a:p>
                      <a:pPr lvl="0">
                        <a:buNone/>
                      </a:pPr>
                      <a:r>
                        <a:rPr lang="en-US" sz="1600" b="0" i="0" u="none" strike="noStrike" kern="1200" noProof="0">
                          <a:solidFill>
                            <a:srgbClr val="000000"/>
                          </a:solidFill>
                          <a:latin typeface="Aptos"/>
                          <a:ea typeface="+mn-ea"/>
                          <a:cs typeface="+mn-cs"/>
                        </a:rPr>
                        <a:t>The extent to which the idea is believed to be unknown, particularly to Defence.</a:t>
                      </a:r>
                      <a:endParaRPr lang="en-US" sz="1600" b="0" i="0" u="none" strike="noStrike" kern="1200">
                        <a:solidFill>
                          <a:srgbClr val="000000"/>
                        </a:solidFill>
                        <a:latin typeface="Aptos"/>
                        <a:ea typeface="+mn-ea"/>
                        <a:cs typeface="+mn-cs"/>
                      </a:endParaRPr>
                    </a:p>
                  </a:txBody>
                  <a:tcPr>
                    <a:solidFill>
                      <a:schemeClr val="tx1">
                        <a:lumMod val="20000"/>
                        <a:lumOff val="80000"/>
                      </a:schemeClr>
                    </a:solidFill>
                  </a:tcPr>
                </a:tc>
                <a:tc>
                  <a:txBody>
                    <a:bodyPr/>
                    <a:lstStyle/>
                    <a:p>
                      <a:pPr lvl="0">
                        <a:buNone/>
                      </a:pPr>
                      <a:r>
                        <a:rPr lang="en-US" sz="1600" b="0" i="0" u="none" strike="noStrike" kern="1200" noProof="0">
                          <a:solidFill>
                            <a:srgbClr val="000000"/>
                          </a:solidFill>
                          <a:latin typeface="Aptos"/>
                          <a:ea typeface="+mn-ea"/>
                          <a:cs typeface="+mn-cs"/>
                        </a:rPr>
                        <a:t>The extent to which a potential innovation pathway(s) can be imagined/identified.</a:t>
                      </a:r>
                    </a:p>
                  </a:txBody>
                  <a:tcPr>
                    <a:solidFill>
                      <a:schemeClr val="tx1">
                        <a:lumMod val="20000"/>
                        <a:lumOff val="80000"/>
                      </a:schemeClr>
                    </a:solidFill>
                  </a:tcPr>
                </a:tc>
                <a:extLst>
                  <a:ext uri="{0D108BD9-81ED-4DB2-BD59-A6C34878D82A}">
                    <a16:rowId xmlns:a16="http://schemas.microsoft.com/office/drawing/2014/main" val="1353371357"/>
                  </a:ext>
                </a:extLst>
              </a:tr>
              <a:tr h="1452656">
                <a:tc>
                  <a:txBody>
                    <a:bodyPr/>
                    <a:lstStyle/>
                    <a:p>
                      <a:pPr lvl="0">
                        <a:buNone/>
                      </a:pPr>
                      <a:r>
                        <a:rPr lang="en-US" sz="1600" b="1" i="0" u="none" strike="noStrike" kern="1200" noProof="0">
                          <a:solidFill>
                            <a:srgbClr val="FF0000"/>
                          </a:solidFill>
                          <a:latin typeface="Aptos"/>
                        </a:rPr>
                        <a:t>Red</a:t>
                      </a:r>
                      <a:r>
                        <a:rPr lang="en-US" sz="1600" b="0" i="0" u="none" strike="noStrike" kern="1200" noProof="0">
                          <a:solidFill>
                            <a:srgbClr val="000000"/>
                          </a:solidFill>
                          <a:latin typeface="Aptos"/>
                          <a:ea typeface="+mn-ea"/>
                          <a:cs typeface="+mn-cs"/>
                        </a:rPr>
                        <a:t> – MOD has not explored. </a:t>
                      </a:r>
                    </a:p>
                    <a:p>
                      <a:pPr lvl="0">
                        <a:buNone/>
                      </a:pPr>
                      <a:r>
                        <a:rPr lang="en-US" sz="1600" b="1" i="0" u="none" strike="noStrike" kern="1200" noProof="0">
                          <a:solidFill>
                            <a:srgbClr val="FFC000"/>
                          </a:solidFill>
                          <a:latin typeface="Aptos"/>
                        </a:rPr>
                        <a:t>Amber</a:t>
                      </a:r>
                      <a:r>
                        <a:rPr lang="en-US" sz="1600" b="0" i="0" u="none" strike="noStrike" kern="1200" noProof="0">
                          <a:solidFill>
                            <a:srgbClr val="000000"/>
                          </a:solidFill>
                          <a:latin typeface="Aptos"/>
                          <a:ea typeface="+mn-ea"/>
                          <a:cs typeface="+mn-cs"/>
                        </a:rPr>
                        <a:t> – UK science enterprise has not explored. </a:t>
                      </a:r>
                    </a:p>
                    <a:p>
                      <a:pPr lvl="0">
                        <a:buNone/>
                      </a:pPr>
                      <a:r>
                        <a:rPr lang="en-US" sz="1600" b="1" i="0" u="none" strike="noStrike" kern="1200" noProof="0">
                          <a:solidFill>
                            <a:srgbClr val="00B050"/>
                          </a:solidFill>
                          <a:latin typeface="Aptos"/>
                        </a:rPr>
                        <a:t>Green</a:t>
                      </a:r>
                      <a:r>
                        <a:rPr lang="en-US" sz="1600" b="0" i="0" u="none" strike="noStrike" kern="1200" noProof="0">
                          <a:solidFill>
                            <a:srgbClr val="000000"/>
                          </a:solidFill>
                          <a:latin typeface="Aptos"/>
                          <a:ea typeface="+mn-ea"/>
                          <a:cs typeface="+mn-cs"/>
                        </a:rPr>
                        <a:t> – International science enterprise has not explored other than to minimal extent.</a:t>
                      </a:r>
                      <a:endParaRPr lang="en-US" sz="1600" b="0" i="0" u="none" strike="noStrike" kern="1200">
                        <a:solidFill>
                          <a:srgbClr val="000000"/>
                        </a:solidFill>
                        <a:latin typeface="Aptos"/>
                        <a:ea typeface="+mn-ea"/>
                        <a:cs typeface="+mn-cs"/>
                      </a:endParaRPr>
                    </a:p>
                  </a:txBody>
                  <a:tcPr>
                    <a:solidFill>
                      <a:srgbClr val="EDEFF1"/>
                    </a:solidFill>
                  </a:tcPr>
                </a:tc>
                <a:tc>
                  <a:txBody>
                    <a:bodyPr/>
                    <a:lstStyle/>
                    <a:p>
                      <a:pPr lvl="0">
                        <a:buNone/>
                      </a:pPr>
                      <a:r>
                        <a:rPr lang="en-US" sz="1600" b="1" i="0" u="none" strike="noStrike" kern="1200" noProof="0">
                          <a:solidFill>
                            <a:srgbClr val="FF0000"/>
                          </a:solidFill>
                          <a:latin typeface="Aptos"/>
                        </a:rPr>
                        <a:t>Red</a:t>
                      </a:r>
                      <a:r>
                        <a:rPr lang="en-US" sz="1600" b="0" i="0" u="none" strike="noStrike" kern="1200" noProof="0">
                          <a:solidFill>
                            <a:srgbClr val="000000"/>
                          </a:solidFill>
                          <a:latin typeface="Aptos"/>
                          <a:ea typeface="+mn-ea"/>
                          <a:cs typeface="+mn-cs"/>
                        </a:rPr>
                        <a:t> – Initial scientific idea. </a:t>
                      </a:r>
                      <a:endParaRPr lang="en-US" sz="1600" b="0" i="0" u="none" strike="noStrike" kern="1200">
                        <a:solidFill>
                          <a:srgbClr val="000000"/>
                        </a:solidFill>
                        <a:latin typeface="Aptos"/>
                        <a:ea typeface="+mn-ea"/>
                        <a:cs typeface="+mn-cs"/>
                      </a:endParaRPr>
                    </a:p>
                    <a:p>
                      <a:pPr lvl="0">
                        <a:buNone/>
                      </a:pPr>
                      <a:r>
                        <a:rPr lang="en-US" sz="1600" b="1" i="0" u="none" strike="noStrike" kern="1200" noProof="0">
                          <a:solidFill>
                            <a:srgbClr val="FFC000"/>
                          </a:solidFill>
                          <a:latin typeface="Aptos"/>
                        </a:rPr>
                        <a:t>Amber</a:t>
                      </a:r>
                      <a:r>
                        <a:rPr lang="en-US" sz="1600" b="0" i="0" u="none" strike="noStrike" kern="1200" noProof="0">
                          <a:solidFill>
                            <a:srgbClr val="000000"/>
                          </a:solidFill>
                          <a:latin typeface="Aptos"/>
                          <a:ea typeface="+mn-ea"/>
                          <a:cs typeface="+mn-cs"/>
                        </a:rPr>
                        <a:t> – Idea validated through science (with possible application areas of technology concepts documented).  </a:t>
                      </a:r>
                      <a:endParaRPr lang="en-US" sz="1600" b="0" i="0" u="none" strike="noStrike" kern="1200">
                        <a:solidFill>
                          <a:srgbClr val="000000"/>
                        </a:solidFill>
                        <a:latin typeface="Aptos"/>
                        <a:ea typeface="+mn-ea"/>
                        <a:cs typeface="+mn-cs"/>
                      </a:endParaRPr>
                    </a:p>
                    <a:p>
                      <a:pPr lvl="0">
                        <a:buNone/>
                      </a:pPr>
                      <a:r>
                        <a:rPr lang="en-US" sz="1600" b="1" i="0" u="none" strike="noStrike" kern="1200" noProof="0">
                          <a:solidFill>
                            <a:srgbClr val="00B050"/>
                          </a:solidFill>
                          <a:latin typeface="Aptos"/>
                        </a:rPr>
                        <a:t>Green</a:t>
                      </a:r>
                      <a:r>
                        <a:rPr lang="en-US" sz="1600" b="0" i="0" u="none" strike="noStrike" kern="1200" noProof="0">
                          <a:solidFill>
                            <a:srgbClr val="000000"/>
                          </a:solidFill>
                          <a:latin typeface="Aptos"/>
                          <a:ea typeface="+mn-ea"/>
                          <a:cs typeface="+mn-cs"/>
                        </a:rPr>
                        <a:t> – Technology validated/operationalised in the real world</a:t>
                      </a:r>
                      <a:endParaRPr lang="en-US" sz="1600" b="0" i="0" u="none" strike="noStrike" kern="1200">
                        <a:solidFill>
                          <a:srgbClr val="000000"/>
                        </a:solidFill>
                        <a:latin typeface="Aptos"/>
                        <a:ea typeface="+mn-ea"/>
                        <a:cs typeface="+mn-cs"/>
                      </a:endParaRPr>
                    </a:p>
                  </a:txBody>
                  <a:tcPr>
                    <a:solidFill>
                      <a:srgbClr val="EDEFF1"/>
                    </a:solidFill>
                  </a:tcPr>
                </a:tc>
                <a:extLst>
                  <a:ext uri="{0D108BD9-81ED-4DB2-BD59-A6C34878D82A}">
                    <a16:rowId xmlns:a16="http://schemas.microsoft.com/office/drawing/2014/main" val="2382946693"/>
                  </a:ext>
                </a:extLst>
              </a:tr>
            </a:tbl>
          </a:graphicData>
        </a:graphic>
      </p:graphicFrame>
    </p:spTree>
    <p:extLst>
      <p:ext uri="{BB962C8B-B14F-4D97-AF65-F5344CB8AC3E}">
        <p14:creationId xmlns:p14="http://schemas.microsoft.com/office/powerpoint/2010/main" val="2682711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BD6954-A839-1257-C7D9-E28C3D50BE43}"/>
              </a:ext>
            </a:extLst>
          </p:cNvPr>
          <p:cNvSpPr>
            <a:spLocks noGrp="1"/>
          </p:cNvSpPr>
          <p:nvPr>
            <p:ph type="body" sz="quarter" idx="13"/>
          </p:nvPr>
        </p:nvSpPr>
        <p:spPr>
          <a:xfrm>
            <a:off x="248908" y="1658687"/>
            <a:ext cx="7508705" cy="3528264"/>
          </a:xfrm>
        </p:spPr>
        <p:txBody>
          <a:bodyPr vert="horz" lIns="90000" tIns="0" rIns="0" bIns="0" rtlCol="0" anchor="ctr">
            <a:noAutofit/>
          </a:bodyPr>
          <a:lstStyle/>
          <a:p>
            <a:pPr marL="0" indent="0">
              <a:buNone/>
            </a:pPr>
            <a:r>
              <a:rPr lang="en-GB" sz="4800">
                <a:solidFill>
                  <a:schemeClr val="tx2"/>
                </a:solidFill>
                <a:latin typeface="+mj-lt"/>
                <a:cs typeface="Arial"/>
              </a:rPr>
              <a:t>Why Futures?</a:t>
            </a:r>
          </a:p>
          <a:p>
            <a:r>
              <a:rPr lang="en-GB" sz="1800">
                <a:latin typeface="+mn-lt"/>
                <a:cs typeface="Arial"/>
              </a:rPr>
              <a:t>Is the concept new, disruptive and (beyond) generation after next?</a:t>
            </a:r>
          </a:p>
          <a:p>
            <a:pPr marL="0" indent="0">
              <a:buNone/>
            </a:pPr>
            <a:r>
              <a:rPr lang="en-GB" sz="4800">
                <a:solidFill>
                  <a:schemeClr val="tx2"/>
                </a:solidFill>
                <a:latin typeface="+mj-lt"/>
                <a:cs typeface="Arial"/>
              </a:rPr>
              <a:t>Why Defence?</a:t>
            </a:r>
          </a:p>
          <a:p>
            <a:r>
              <a:rPr lang="en-GB" sz="1800">
                <a:latin typeface="+mn-lt"/>
                <a:cs typeface="Arial"/>
              </a:rPr>
              <a:t>Is there an advantage to Defence developing this?</a:t>
            </a:r>
          </a:p>
          <a:p>
            <a:pPr marL="0" indent="0">
              <a:buNone/>
            </a:pPr>
            <a:r>
              <a:rPr lang="en-GB" sz="4800">
                <a:solidFill>
                  <a:schemeClr val="tx2"/>
                </a:solidFill>
                <a:latin typeface="+mj-lt"/>
                <a:cs typeface="Arial"/>
              </a:rPr>
              <a:t>Why Now?</a:t>
            </a:r>
          </a:p>
          <a:p>
            <a:r>
              <a:rPr lang="en-GB" sz="1800">
                <a:latin typeface="Aptos"/>
                <a:cs typeface="Arial"/>
              </a:rPr>
              <a:t>What are the consequences if Defence does not pursue this?</a:t>
            </a:r>
          </a:p>
        </p:txBody>
      </p:sp>
      <p:sp>
        <p:nvSpPr>
          <p:cNvPr id="4" name="Date Placeholder 3">
            <a:extLst>
              <a:ext uri="{FF2B5EF4-FFF2-40B4-BE49-F238E27FC236}">
                <a16:creationId xmlns:a16="http://schemas.microsoft.com/office/drawing/2014/main" id="{9FB9FDAE-1FDA-4EEB-17C2-3B5B21839703}"/>
              </a:ext>
            </a:extLst>
          </p:cNvPr>
          <p:cNvSpPr>
            <a:spLocks noGrp="1"/>
          </p:cNvSpPr>
          <p:nvPr>
            <p:ph type="dt" sz="half" idx="14"/>
          </p:nvPr>
        </p:nvSpPr>
        <p:spPr/>
        <p:txBody>
          <a:bodyPr/>
          <a:lstStyle/>
          <a:p>
            <a:fld id="{978C28D5-9E72-7E4E-9975-17771EFF89F6}" type="datetime4">
              <a:rPr lang="en-GB" smtClean="0"/>
              <a:t>04 July 2025</a:t>
            </a:fld>
            <a:endParaRPr lang="en-US"/>
          </a:p>
        </p:txBody>
      </p:sp>
      <p:sp>
        <p:nvSpPr>
          <p:cNvPr id="5" name="Footer Placeholder 4">
            <a:extLst>
              <a:ext uri="{FF2B5EF4-FFF2-40B4-BE49-F238E27FC236}">
                <a16:creationId xmlns:a16="http://schemas.microsoft.com/office/drawing/2014/main" id="{BDA0C177-5BD5-7441-08F0-D65DD6E45D12}"/>
              </a:ext>
            </a:extLst>
          </p:cNvPr>
          <p:cNvSpPr>
            <a:spLocks noGrp="1"/>
          </p:cNvSpPr>
          <p:nvPr>
            <p:ph type="ftr" sz="quarter" idx="15"/>
          </p:nvPr>
        </p:nvSpPr>
        <p:spPr/>
        <p:txBody>
          <a:bodyPr/>
          <a:lstStyle/>
          <a:p>
            <a:r>
              <a:rPr lang="en-US"/>
              <a:t>Document reference</a:t>
            </a:r>
          </a:p>
        </p:txBody>
      </p:sp>
      <p:sp>
        <p:nvSpPr>
          <p:cNvPr id="6" name="Slide Number Placeholder 5">
            <a:extLst>
              <a:ext uri="{FF2B5EF4-FFF2-40B4-BE49-F238E27FC236}">
                <a16:creationId xmlns:a16="http://schemas.microsoft.com/office/drawing/2014/main" id="{58115F04-8D27-1B21-8587-42AFD2D3E197}"/>
              </a:ext>
            </a:extLst>
          </p:cNvPr>
          <p:cNvSpPr>
            <a:spLocks noGrp="1"/>
          </p:cNvSpPr>
          <p:nvPr>
            <p:ph type="sldNum" sz="quarter" idx="16"/>
          </p:nvPr>
        </p:nvSpPr>
        <p:spPr/>
        <p:txBody>
          <a:bodyPr/>
          <a:lstStyle/>
          <a:p>
            <a:fld id="{6AD8432E-184A-5F4F-8E3C-CF177D3DF00D}" type="slidenum">
              <a:rPr lang="en-US" smtClean="0"/>
              <a:pPr/>
              <a:t>9</a:t>
            </a:fld>
            <a:endParaRPr lang="en-US"/>
          </a:p>
        </p:txBody>
      </p:sp>
      <p:sp>
        <p:nvSpPr>
          <p:cNvPr id="2" name="Title 7">
            <a:extLst>
              <a:ext uri="{FF2B5EF4-FFF2-40B4-BE49-F238E27FC236}">
                <a16:creationId xmlns:a16="http://schemas.microsoft.com/office/drawing/2014/main" id="{E1006D2A-4EBB-E1DD-0809-06325D83C961}"/>
              </a:ext>
            </a:extLst>
          </p:cNvPr>
          <p:cNvSpPr>
            <a:spLocks noGrp="1"/>
          </p:cNvSpPr>
          <p:nvPr>
            <p:ph type="title"/>
          </p:nvPr>
        </p:nvSpPr>
        <p:spPr>
          <a:xfrm>
            <a:off x="248908" y="387266"/>
            <a:ext cx="11340790" cy="777874"/>
          </a:xfrm>
        </p:spPr>
        <p:txBody>
          <a:bodyPr/>
          <a:lstStyle/>
          <a:p>
            <a:r>
              <a:rPr lang="en-GB">
                <a:latin typeface="Cambria"/>
              </a:rPr>
              <a:t>The Three Whys</a:t>
            </a:r>
            <a:endParaRPr lang="en-US"/>
          </a:p>
        </p:txBody>
      </p:sp>
    </p:spTree>
    <p:extLst>
      <p:ext uri="{BB962C8B-B14F-4D97-AF65-F5344CB8AC3E}">
        <p14:creationId xmlns:p14="http://schemas.microsoft.com/office/powerpoint/2010/main" val="979632245"/>
      </p:ext>
    </p:extLst>
  </p:cSld>
  <p:clrMapOvr>
    <a:masterClrMapping/>
  </p:clrMapOvr>
</p:sld>
</file>

<file path=ppt/theme/theme1.xml><?xml version="1.0" encoding="utf-8"?>
<a:theme xmlns:a="http://schemas.openxmlformats.org/drawingml/2006/main" name="Title Slides - No Footer">
  <a:themeElements>
    <a:clrScheme name="Sagentia">
      <a:dk1>
        <a:srgbClr val="474747"/>
      </a:dk1>
      <a:lt1>
        <a:srgbClr val="FFFFFF"/>
      </a:lt1>
      <a:dk2>
        <a:srgbClr val="278286"/>
      </a:dk2>
      <a:lt2>
        <a:srgbClr val="FFFFFF"/>
      </a:lt2>
      <a:accent1>
        <a:srgbClr val="278286"/>
      </a:accent1>
      <a:accent2>
        <a:srgbClr val="209ECC"/>
      </a:accent2>
      <a:accent3>
        <a:srgbClr val="EE9626"/>
      </a:accent3>
      <a:accent4>
        <a:srgbClr val="CC0000"/>
      </a:accent4>
      <a:accent5>
        <a:srgbClr val="1867AA"/>
      </a:accent5>
      <a:accent6>
        <a:srgbClr val="339966"/>
      </a:accent6>
      <a:hlink>
        <a:srgbClr val="1867AA"/>
      </a:hlink>
      <a:folHlink>
        <a:srgbClr val="209ECC"/>
      </a:folHlink>
    </a:clrScheme>
    <a:fontScheme name="Sagentia">
      <a:majorFont>
        <a:latin typeface="Cambria"/>
        <a:ea typeface="Cambria"/>
        <a:cs typeface="Cambria"/>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agentiaDefence-MasterDeck-May25.pptx" id="{9AED0684-5F5C-4FC4-B24A-D965CB61DA00}" vid="{79775CC8-40D6-4EC5-8DF8-F2844F9F94E5}"/>
    </a:ext>
  </a:extLst>
</a:theme>
</file>

<file path=ppt/theme/theme2.xml><?xml version="1.0" encoding="utf-8"?>
<a:theme xmlns:a="http://schemas.openxmlformats.org/drawingml/2006/main" name="Title Slides &amp; Disclaimers">
  <a:themeElements>
    <a:clrScheme name="Sagentia">
      <a:dk1>
        <a:srgbClr val="474747"/>
      </a:dk1>
      <a:lt1>
        <a:srgbClr val="FFFFFF"/>
      </a:lt1>
      <a:dk2>
        <a:srgbClr val="278286"/>
      </a:dk2>
      <a:lt2>
        <a:srgbClr val="FFFFFF"/>
      </a:lt2>
      <a:accent1>
        <a:srgbClr val="278286"/>
      </a:accent1>
      <a:accent2>
        <a:srgbClr val="1867AA"/>
      </a:accent2>
      <a:accent3>
        <a:srgbClr val="209ECC"/>
      </a:accent3>
      <a:accent4>
        <a:srgbClr val="CC0000"/>
      </a:accent4>
      <a:accent5>
        <a:srgbClr val="EE9626"/>
      </a:accent5>
      <a:accent6>
        <a:srgbClr val="339966"/>
      </a:accent6>
      <a:hlink>
        <a:srgbClr val="1867AA"/>
      </a:hlink>
      <a:folHlink>
        <a:srgbClr val="209ECC"/>
      </a:folHlink>
    </a:clrScheme>
    <a:fontScheme name="Sagentia">
      <a:majorFont>
        <a:latin typeface="Cambria"/>
        <a:ea typeface="Cambria"/>
        <a:cs typeface="Cambria"/>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agentiaDefence-MasterDeck-May25.pptx" id="{9AED0684-5F5C-4FC4-B24A-D965CB61DA00}" vid="{ED06D597-74E5-4322-97F0-A543A84BB0B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5d711a5-081b-44f6-bcc7-b80b0c14e289">
      <Terms xmlns="http://schemas.microsoft.com/office/infopath/2007/PartnerControls"/>
    </lcf76f155ced4ddcb4097134ff3c332f>
    <TaxCatchAll xmlns="79fbb198-cc22-4351-a8bc-d29029e2dfd3" xsi:nil="true"/>
    <Categories0 xmlns="75d711a5-081b-44f6-bcc7-b80b0c14e289"/>
    <Other_x003f_ xmlns="75d711a5-081b-44f6-bcc7-b80b0c14e28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BBDAA9966015A40A7AE0B1B930734A5" ma:contentTypeVersion="12" ma:contentTypeDescription="Create a new document." ma:contentTypeScope="" ma:versionID="2fea262209260d9774bc70faf27d5ff4">
  <xsd:schema xmlns:xsd="http://www.w3.org/2001/XMLSchema" xmlns:xs="http://www.w3.org/2001/XMLSchema" xmlns:p="http://schemas.microsoft.com/office/2006/metadata/properties" xmlns:ns2="75d711a5-081b-44f6-bcc7-b80b0c14e289" xmlns:ns3="79fbb198-cc22-4351-a8bc-d29029e2dfd3" targetNamespace="http://schemas.microsoft.com/office/2006/metadata/properties" ma:root="true" ma:fieldsID="836f45f227caa7fd056ff361fa66c7df" ns2:_="" ns3:_="">
    <xsd:import namespace="75d711a5-081b-44f6-bcc7-b80b0c14e289"/>
    <xsd:import namespace="79fbb198-cc22-4351-a8bc-d29029e2df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Categories0" minOccurs="0"/>
                <xsd:element ref="ns2:Other_x003f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d711a5-081b-44f6-bcc7-b80b0c14e2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a6db2ca-7152-4b93-a332-f277b680db3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Categories0" ma:index="18" nillable="true" ma:displayName="Categories" ma:format="Dropdown" ma:internalName="Categories0" ma:requiredMultiChoice="true">
      <xsd:complexType>
        <xsd:complexContent>
          <xsd:extension base="dms:MultiChoice">
            <xsd:sequence>
              <xsd:element name="Value" maxOccurs="unbounded" minOccurs="0" nillable="true">
                <xsd:simpleType>
                  <xsd:restriction base="dms:Choice">
                    <xsd:enumeration value="Innovation (Keep the same)"/>
                    <xsd:enumeration value="Impact"/>
                    <xsd:enumeration value="Multi-Discipline"/>
                    <xsd:enumeration value="Ties to OR Society Work/ISMOR"/>
                    <xsd:enumeration value="Other"/>
                  </xsd:restriction>
                </xsd:simpleType>
              </xsd:element>
            </xsd:sequence>
          </xsd:extension>
        </xsd:complexContent>
      </xsd:complexType>
    </xsd:element>
    <xsd:element name="Other_x003f_" ma:index="19" nillable="true" ma:displayName="Other?" ma:internalName="Other_x003f_">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9fbb198-cc22-4351-a8bc-d29029e2dfd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485065c-0118-4a44-8dc6-f7507f60a6da}" ma:internalName="TaxCatchAll" ma:showField="CatchAllData" ma:web="79fbb198-cc22-4351-a8bc-d29029e2df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04E50C-17C6-4157-A441-2AC2503851CB}">
  <ds:schemaRefs>
    <ds:schemaRef ds:uri="fa6bc564-5f17-4759-95c5-0a058d9d6d19"/>
    <ds:schemaRef ds:uri="http://schemas.microsoft.com/office/infopath/2007/PartnerControls"/>
    <ds:schemaRef ds:uri="fb703670-ff70-4571-8be6-67577eaa7ee6"/>
    <ds:schemaRef ds:uri="http://purl.org/dc/dcmitype/"/>
    <ds:schemaRef ds:uri="http://schemas.microsoft.com/office/2006/documentManagement/types"/>
    <ds:schemaRef ds:uri="http://www.w3.org/XML/1998/namespace"/>
    <ds:schemaRef ds:uri="http://purl.org/dc/terms/"/>
    <ds:schemaRef ds:uri="http://purl.org/dc/elements/1.1/"/>
    <ds:schemaRef ds:uri="e82cf958-1c6c-4556-9192-7d00eefaffae"/>
    <ds:schemaRef ds:uri="http://schemas.openxmlformats.org/package/2006/metadata/core-properties"/>
    <ds:schemaRef ds:uri="864ced75-b45f-4119-b8ba-5fbaed8c44a1"/>
    <ds:schemaRef ds:uri="http://schemas.microsoft.com/office/2006/metadata/properties"/>
  </ds:schemaRefs>
</ds:datastoreItem>
</file>

<file path=customXml/itemProps2.xml><?xml version="1.0" encoding="utf-8"?>
<ds:datastoreItem xmlns:ds="http://schemas.openxmlformats.org/officeDocument/2006/customXml" ds:itemID="{54300536-A342-49A1-91BB-46976523D5EB}"/>
</file>

<file path=customXml/itemProps3.xml><?xml version="1.0" encoding="utf-8"?>
<ds:datastoreItem xmlns:ds="http://schemas.openxmlformats.org/officeDocument/2006/customXml" ds:itemID="{DEBD2F48-2E53-4315-BEC1-C1DAA100EC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1569</Words>
  <Application>Microsoft Office PowerPoint</Application>
  <PresentationFormat>Widescreen</PresentationFormat>
  <Paragraphs>218</Paragraphs>
  <Slides>17</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Segoe UI</vt:lpstr>
      <vt:lpstr>Calibri</vt:lpstr>
      <vt:lpstr>Aptos</vt:lpstr>
      <vt:lpstr>Courier New</vt:lpstr>
      <vt:lpstr>Cambria</vt:lpstr>
      <vt:lpstr>Title Slides - No Footer</vt:lpstr>
      <vt:lpstr>Title Slides &amp; Disclaimers</vt:lpstr>
      <vt:lpstr>Beyond Generation after Next military concept development ​</vt:lpstr>
      <vt:lpstr>PowerPoint Presentation</vt:lpstr>
      <vt:lpstr>Workshop session purpose</vt:lpstr>
      <vt:lpstr>Session agenda</vt:lpstr>
      <vt:lpstr>Alchemy and the Engine Room</vt:lpstr>
      <vt:lpstr>Alchemy / DSTF concept pipeline process</vt:lpstr>
      <vt:lpstr>What makes a good Defence Futures Concept?</vt:lpstr>
      <vt:lpstr>TRUE score RAG levels </vt:lpstr>
      <vt:lpstr>The Three Whys</vt:lpstr>
      <vt:lpstr>Example Concept Card: Biologically Imitating Robot Doves (BIRD)</vt:lpstr>
      <vt:lpstr>Example Concept Card: Biologically Imitating Robot Doves (BIRD)</vt:lpstr>
      <vt:lpstr>Example Concept Card: Biologically Imitating Robot Doves (BIRD)</vt:lpstr>
      <vt:lpstr>Breakout group instructions</vt:lpstr>
      <vt:lpstr>Concept brief backs</vt:lpstr>
      <vt:lpstr>Session summary</vt:lpstr>
      <vt:lpstr>PowerPoint Presentation</vt:lpstr>
      <vt:lpstr>Beyond Generation after Next military concept development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Guy Griffiths</dc:creator>
  <cp:keywords/>
  <dc:description/>
  <cp:lastModifiedBy>Guy Griffiths</cp:lastModifiedBy>
  <cp:revision>2</cp:revision>
  <dcterms:created xsi:type="dcterms:W3CDTF">2025-06-24T09:38:41Z</dcterms:created>
  <dcterms:modified xsi:type="dcterms:W3CDTF">2025-07-04T15:13:50Z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c785fee-4d00-43e6-9099-2561562e7a28_Enabled">
    <vt:lpwstr>true</vt:lpwstr>
  </property>
  <property fmtid="{D5CDD505-2E9C-101B-9397-08002B2CF9AE}" pid="3" name="MSIP_Label_4c785fee-4d00-43e6-9099-2561562e7a28_SetDate">
    <vt:lpwstr>2025-06-24T09:39:41Z</vt:lpwstr>
  </property>
  <property fmtid="{D5CDD505-2E9C-101B-9397-08002B2CF9AE}" pid="4" name="MSIP_Label_4c785fee-4d00-43e6-9099-2561562e7a28_Method">
    <vt:lpwstr>Privileged</vt:lpwstr>
  </property>
  <property fmtid="{D5CDD505-2E9C-101B-9397-08002B2CF9AE}" pid="5" name="MSIP_Label_4c785fee-4d00-43e6-9099-2561562e7a28_Name">
    <vt:lpwstr>Official Sub Label</vt:lpwstr>
  </property>
  <property fmtid="{D5CDD505-2E9C-101B-9397-08002B2CF9AE}" pid="6" name="MSIP_Label_4c785fee-4d00-43e6-9099-2561562e7a28_SiteId">
    <vt:lpwstr>dfa86f9a-9aa5-4f3c-a68c-7af81ff120eb</vt:lpwstr>
  </property>
  <property fmtid="{D5CDD505-2E9C-101B-9397-08002B2CF9AE}" pid="7" name="MSIP_Label_4c785fee-4d00-43e6-9099-2561562e7a28_ActionId">
    <vt:lpwstr>70b73596-6bd4-474e-9b57-36ff31c4a474</vt:lpwstr>
  </property>
  <property fmtid="{D5CDD505-2E9C-101B-9397-08002B2CF9AE}" pid="8" name="MSIP_Label_4c785fee-4d00-43e6-9099-2561562e7a28_ContentBits">
    <vt:lpwstr>3</vt:lpwstr>
  </property>
  <property fmtid="{D5CDD505-2E9C-101B-9397-08002B2CF9AE}" pid="9" name="MSIP_Label_4c785fee-4d00-43e6-9099-2561562e7a28_Tag">
    <vt:lpwstr>10, 0, 1, 1</vt:lpwstr>
  </property>
  <property fmtid="{D5CDD505-2E9C-101B-9397-08002B2CF9AE}" pid="10" name="ClassificationContentMarkingFooterLocations">
    <vt:lpwstr>Title Slides - No Footer:7\Title Slides &amp; Disclaimers:10</vt:lpwstr>
  </property>
  <property fmtid="{D5CDD505-2E9C-101B-9397-08002B2CF9AE}" pid="11" name="ClassificationContentMarkingFooterText">
    <vt:lpwstr>OFFICIAL</vt:lpwstr>
  </property>
  <property fmtid="{D5CDD505-2E9C-101B-9397-08002B2CF9AE}" pid="12" name="ClassificationContentMarkingHeaderLocations">
    <vt:lpwstr>Title Slides - No Footer:6\Title Slides &amp; Disclaimers:8</vt:lpwstr>
  </property>
  <property fmtid="{D5CDD505-2E9C-101B-9397-08002B2CF9AE}" pid="13" name="ClassificationContentMarkingHeaderText">
    <vt:lpwstr>OFFICIAL</vt:lpwstr>
  </property>
  <property fmtid="{D5CDD505-2E9C-101B-9397-08002B2CF9AE}" pid="14" name="ContentTypeId">
    <vt:lpwstr>0x010100ABBDAA9966015A40A7AE0B1B930734A5</vt:lpwstr>
  </property>
  <property fmtid="{D5CDD505-2E9C-101B-9397-08002B2CF9AE}" pid="15" name="MediaServiceImageTags">
    <vt:lpwstr/>
  </property>
</Properties>
</file>